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61" r:id="rId7"/>
    <p:sldId id="271" r:id="rId8"/>
    <p:sldId id="272" r:id="rId9"/>
    <p:sldId id="263" r:id="rId10"/>
    <p:sldId id="267" r:id="rId11"/>
    <p:sldId id="262" r:id="rId12"/>
    <p:sldId id="264" r:id="rId13"/>
    <p:sldId id="269" r:id="rId14"/>
    <p:sldId id="265" r:id="rId15"/>
    <p:sldId id="268" r:id="rId16"/>
    <p:sldId id="266" r:id="rId1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D565"/>
    <a:srgbClr val="CAE8AA"/>
    <a:srgbClr val="99CCFF"/>
    <a:srgbClr val="CCECFF"/>
    <a:srgbClr val="FF66FF"/>
    <a:srgbClr val="9933FF"/>
    <a:srgbClr val="627933"/>
    <a:srgbClr val="004A82"/>
    <a:srgbClr val="4D4D4D"/>
    <a:srgbClr val="4859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99632" autoAdjust="0"/>
  </p:normalViewPr>
  <p:slideViewPr>
    <p:cSldViewPr>
      <p:cViewPr varScale="1">
        <p:scale>
          <a:sx n="73" d="100"/>
          <a:sy n="73" d="100"/>
        </p:scale>
        <p:origin x="-9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onderzoek\conferences\conf.isn\AAMAS11\autreg\models\autv19reglogTTLv0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onderzoek\conferences\conf.isn\AAMAS11\autreg\models\autv19reglogTTLv03emi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ocuments\onderzoek\conferences\conf.isn\AAMAS11\autreg\models\autv18reglog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Documents\conferences\conf.assessed\conf2011\IJCAI11\ASDregulation\models\autv19reglog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l-NL"/>
  <c:chart>
    <c:plotArea>
      <c:layout>
        <c:manualLayout>
          <c:layoutTarget val="inner"/>
          <c:xMode val="edge"/>
          <c:yMode val="edge"/>
          <c:x val="8.29476124654627E-2"/>
          <c:y val="4.2963099801414203E-2"/>
          <c:w val="0.7088674540682417"/>
          <c:h val="0.78043052687632353"/>
        </c:manualLayout>
      </c:layout>
      <c:lineChart>
        <c:grouping val="standard"/>
        <c:ser>
          <c:idx val="0"/>
          <c:order val="0"/>
          <c:tx>
            <c:v>prep body</c:v>
          </c:tx>
          <c:spPr>
            <a:ln w="4445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self!$M$19:$M$80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0000">
                  <c:v>1.0689950006971E-3</c:v>
                </c:pt>
                <c:pt idx="4" formatCode="0.00000">
                  <c:v>9.3628880180733186E-3</c:v>
                </c:pt>
                <c:pt idx="5" formatCode="0.00000">
                  <c:v>4.2457524699697734E-2</c:v>
                </c:pt>
                <c:pt idx="6" formatCode="0.00000">
                  <c:v>0.11234501799780186</c:v>
                </c:pt>
                <c:pt idx="7" formatCode="0.00000">
                  <c:v>0.20346862557404291</c:v>
                </c:pt>
                <c:pt idx="8" formatCode="0.00000">
                  <c:v>0.2917088743195409</c:v>
                </c:pt>
                <c:pt idx="9" formatCode="0.00000">
                  <c:v>0.36482948153338712</c:v>
                </c:pt>
                <c:pt idx="10" formatCode="0.00000">
                  <c:v>0.42244348899183037</c:v>
                </c:pt>
                <c:pt idx="11" formatCode="0.00000">
                  <c:v>0.46933411203270192</c:v>
                </c:pt>
                <c:pt idx="12" formatCode="0.00000">
                  <c:v>0.5105708574375456</c:v>
                </c:pt>
                <c:pt idx="13" formatCode="0.00000">
                  <c:v>0.54989233703998663</c:v>
                </c:pt>
                <c:pt idx="14" formatCode="0.00000">
                  <c:v>0.59012887645091894</c:v>
                </c:pt>
                <c:pt idx="15" formatCode="0.00000">
                  <c:v>0.63530540134479674</c:v>
                </c:pt>
                <c:pt idx="16" formatCode="0.00000">
                  <c:v>0.69885658161674769</c:v>
                </c:pt>
                <c:pt idx="17" formatCode="0.00000">
                  <c:v>0.80190347182015587</c:v>
                </c:pt>
                <c:pt idx="18" formatCode="0.00000">
                  <c:v>0.89425793616164362</c:v>
                </c:pt>
                <c:pt idx="19" formatCode="0.00000">
                  <c:v>0.94593415849369511</c:v>
                </c:pt>
                <c:pt idx="20" formatCode="0.00000">
                  <c:v>0.9725118976596111</c:v>
                </c:pt>
                <c:pt idx="21" formatCode="0.00000">
                  <c:v>0.98597854485145431</c:v>
                </c:pt>
                <c:pt idx="22" formatCode="0.00000">
                  <c:v>0.99277324595940752</c:v>
                </c:pt>
                <c:pt idx="23" formatCode="0.00000">
                  <c:v>0.99619612132198809</c:v>
                </c:pt>
                <c:pt idx="24" formatCode="0.00000">
                  <c:v>0.99791921406258477</c:v>
                </c:pt>
                <c:pt idx="25" formatCode="0.00000">
                  <c:v>0.99878633801128258</c:v>
                </c:pt>
                <c:pt idx="26" formatCode="0.00000">
                  <c:v>0.99922263310035753</c:v>
                </c:pt>
                <c:pt idx="27" formatCode="0.00000">
                  <c:v>0.99944213620114897</c:v>
                </c:pt>
                <c:pt idx="28" formatCode="0.00000">
                  <c:v>0.99955256433767281</c:v>
                </c:pt>
                <c:pt idx="29" formatCode="0.00000">
                  <c:v>0.99960811727983578</c:v>
                </c:pt>
                <c:pt idx="30" formatCode="0.00000">
                  <c:v>0.99963606383257553</c:v>
                </c:pt>
                <c:pt idx="31" formatCode="0.00000">
                  <c:v>0.99965012259412933</c:v>
                </c:pt>
                <c:pt idx="32" formatCode="0.00000">
                  <c:v>0.99965719498820549</c:v>
                </c:pt>
                <c:pt idx="33" formatCode="0.00000">
                  <c:v>0.99966075284909062</c:v>
                </c:pt>
                <c:pt idx="34" formatCode="0.00000">
                  <c:v>0.99966254270063992</c:v>
                </c:pt>
                <c:pt idx="35" formatCode="0.00000">
                  <c:v>0.99966344313696076</c:v>
                </c:pt>
                <c:pt idx="36" formatCode="0.00000">
                  <c:v>0.99966389613816864</c:v>
                </c:pt>
                <c:pt idx="37" formatCode="0.00000">
                  <c:v>0.99966412404561611</c:v>
                </c:pt>
                <c:pt idx="38" formatCode="0.00000">
                  <c:v>0.99966423871120857</c:v>
                </c:pt>
                <c:pt idx="39" formatCode="0.00000">
                  <c:v>0.99966429640454935</c:v>
                </c:pt>
                <c:pt idx="40" formatCode="0.00000">
                  <c:v>0.99966432543398853</c:v>
                </c:pt>
                <c:pt idx="41" formatCode="0.00000">
                  <c:v>0.99966434004145943</c:v>
                </c:pt>
                <c:pt idx="42" formatCode="0.00000">
                  <c:v>0.99966434739232557</c:v>
                </c:pt>
                <c:pt idx="43" formatCode="0.00000">
                  <c:v>0.99966435109171137</c:v>
                </c:pt>
                <c:pt idx="44" formatCode="0.00000">
                  <c:v>0.99966435295360001</c:v>
                </c:pt>
                <c:pt idx="45" formatCode="0.00000">
                  <c:v>0.99966435389075159</c:v>
                </c:pt>
                <c:pt idx="46" formatCode="0.00000">
                  <c:v>0.99966435436249723</c:v>
                </c:pt>
                <c:pt idx="47" formatCode="0.00000">
                  <c:v>0.9996643545999867</c:v>
                </c:pt>
                <c:pt idx="48" formatCode="0.00000">
                  <c:v>0.99966435471955706</c:v>
                </c:pt>
                <c:pt idx="49" formatCode="0.00000">
                  <c:v>0.99966435477976456</c:v>
                </c:pt>
                <c:pt idx="50" formatCode="0.00000">
                  <c:v>0.99966435481008453</c:v>
                </c:pt>
                <c:pt idx="51" formatCode="0.00000">
                  <c:v>0.99966435482534655</c:v>
                </c:pt>
                <c:pt idx="52" formatCode="0.00000">
                  <c:v>0.9996643548330475</c:v>
                </c:pt>
                <c:pt idx="53" formatCode="0.00000">
                  <c:v>0.99966435483691207</c:v>
                </c:pt>
                <c:pt idx="54" formatCode="0.00000">
                  <c:v>0.99966435483887561</c:v>
                </c:pt>
                <c:pt idx="55" formatCode="0.00000">
                  <c:v>0.99966435483985849</c:v>
                </c:pt>
                <c:pt idx="56" formatCode="0.00000">
                  <c:v>0.9996643548403461</c:v>
                </c:pt>
                <c:pt idx="57" formatCode="0.00000">
                  <c:v>0.99966435484060456</c:v>
                </c:pt>
                <c:pt idx="58" formatCode="0.00000">
                  <c:v>0.99966435484073057</c:v>
                </c:pt>
                <c:pt idx="59" formatCode="0.00000">
                  <c:v>0.99966435484079441</c:v>
                </c:pt>
                <c:pt idx="60" formatCode="0.00000">
                  <c:v>0.9996643548408265</c:v>
                </c:pt>
                <c:pt idx="61" formatCode="0.00000">
                  <c:v>0.99966435484084259</c:v>
                </c:pt>
              </c:numCache>
            </c:numRef>
          </c:val>
        </c:ser>
        <c:ser>
          <c:idx val="3"/>
          <c:order val="1"/>
          <c:tx>
            <c:v>expr body</c:v>
          </c:tx>
          <c:spPr>
            <a:ln w="44450">
              <a:solidFill>
                <a:srgbClr val="FF66FF"/>
              </a:solidFill>
            </a:ln>
          </c:spPr>
          <c:marker>
            <c:symbol val="triangle"/>
            <c:size val="6"/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self!$R$19:$R$80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9.6433114142821788E-23</c:v>
                </c:pt>
                <c:pt idx="3">
                  <c:v>1.4360805081564314E-20</c:v>
                </c:pt>
                <c:pt idx="4">
                  <c:v>4.0047567815457956E-15</c:v>
                </c:pt>
                <c:pt idx="5">
                  <c:v>2.893965164024729E-12</c:v>
                </c:pt>
                <c:pt idx="6">
                  <c:v>2.4883249845980115E-10</c:v>
                </c:pt>
                <c:pt idx="7">
                  <c:v>1.944760438718814E-8</c:v>
                </c:pt>
                <c:pt idx="8">
                  <c:v>1.6254724630736657E-6</c:v>
                </c:pt>
                <c:pt idx="9">
                  <c:v>8.2255629201357768E-5</c:v>
                </c:pt>
                <c:pt idx="10">
                  <c:v>1.8793107183962549E-3</c:v>
                </c:pt>
                <c:pt idx="11">
                  <c:v>2.0523950872089202E-2</c:v>
                </c:pt>
                <c:pt idx="12">
                  <c:v>0.11942337333267286</c:v>
                </c:pt>
                <c:pt idx="13">
                  <c:v>0.35886549629275305</c:v>
                </c:pt>
                <c:pt idx="14">
                  <c:v>0.61895886566571934</c:v>
                </c:pt>
                <c:pt idx="15">
                  <c:v>0.79616864719488734</c:v>
                </c:pt>
                <c:pt idx="16">
                  <c:v>0.89585660362370423</c:v>
                </c:pt>
                <c:pt idx="17">
                  <c:v>0.94775251456024012</c:v>
                </c:pt>
                <c:pt idx="18">
                  <c:v>0.97387340824095758</c:v>
                </c:pt>
                <c:pt idx="19">
                  <c:v>0.98693663329756676</c:v>
                </c:pt>
                <c:pt idx="20">
                  <c:v>0.99346830768722239</c:v>
                </c:pt>
                <c:pt idx="21">
                  <c:v>0.9967341507487717</c:v>
                </c:pt>
                <c:pt idx="22">
                  <c:v>0.99836707356854815</c:v>
                </c:pt>
                <c:pt idx="23">
                  <c:v>0.99918353540822957</c:v>
                </c:pt>
                <c:pt idx="24">
                  <c:v>0.99959176650415804</c:v>
                </c:pt>
                <c:pt idx="25">
                  <c:v>0.99979588213204862</c:v>
                </c:pt>
                <c:pt idx="26">
                  <c:v>0.99989793998417964</c:v>
                </c:pt>
                <c:pt idx="27">
                  <c:v>0.99994896892896157</c:v>
                </c:pt>
                <c:pt idx="28">
                  <c:v>0.99997448341064821</c:v>
                </c:pt>
                <c:pt idx="29">
                  <c:v>0.99998724065613609</c:v>
                </c:pt>
                <c:pt idx="30">
                  <c:v>0.99999361928120911</c:v>
                </c:pt>
                <c:pt idx="31">
                  <c:v>0.99999680859491535</c:v>
                </c:pt>
                <c:pt idx="32">
                  <c:v>0.99999840325235645</c:v>
                </c:pt>
                <c:pt idx="33">
                  <c:v>0.99999920058138303</c:v>
                </c:pt>
                <c:pt idx="34">
                  <c:v>0.99999959924602932</c:v>
                </c:pt>
                <c:pt idx="35">
                  <c:v>0.99999979857844179</c:v>
                </c:pt>
                <c:pt idx="36">
                  <c:v>0.99999989824468283</c:v>
                </c:pt>
                <c:pt idx="37">
                  <c:v>0.99999994807781023</c:v>
                </c:pt>
                <c:pt idx="38">
                  <c:v>0.9999999729943998</c:v>
                </c:pt>
                <c:pt idx="39">
                  <c:v>0.99999998545268332</c:v>
                </c:pt>
                <c:pt idx="40">
                  <c:v>0.99999999168183273</c:v>
                </c:pt>
                <c:pt idx="41">
                  <c:v>0.99999999479640866</c:v>
                </c:pt>
                <c:pt idx="42">
                  <c:v>0.99999999635370973</c:v>
                </c:pt>
                <c:pt idx="43">
                  <c:v>0.99999999713234189</c:v>
                </c:pt>
                <c:pt idx="44">
                  <c:v>0.99999999752166435</c:v>
                </c:pt>
                <c:pt idx="45">
                  <c:v>0.99999999771632553</c:v>
                </c:pt>
                <c:pt idx="46">
                  <c:v>0.99999999781365634</c:v>
                </c:pt>
                <c:pt idx="47">
                  <c:v>0.99999999786232152</c:v>
                </c:pt>
                <c:pt idx="48">
                  <c:v>0.99999999788665439</c:v>
                </c:pt>
                <c:pt idx="49">
                  <c:v>0.99999999789882565</c:v>
                </c:pt>
                <c:pt idx="50">
                  <c:v>0.9999999979049039</c:v>
                </c:pt>
                <c:pt idx="51">
                  <c:v>0.99999999790794547</c:v>
                </c:pt>
                <c:pt idx="52">
                  <c:v>0.99999999790946625</c:v>
                </c:pt>
                <c:pt idx="53">
                  <c:v>0.99999999791022653</c:v>
                </c:pt>
                <c:pt idx="54">
                  <c:v>0.9999999979106069</c:v>
                </c:pt>
                <c:pt idx="55">
                  <c:v>0.99999999791079763</c:v>
                </c:pt>
                <c:pt idx="56">
                  <c:v>0.9999999979109</c:v>
                </c:pt>
                <c:pt idx="57">
                  <c:v>0.99999999791093952</c:v>
                </c:pt>
                <c:pt idx="58">
                  <c:v>0.99999999791096328</c:v>
                </c:pt>
                <c:pt idx="59">
                  <c:v>0.9999999979109756</c:v>
                </c:pt>
                <c:pt idx="60">
                  <c:v>0.99999999791098104</c:v>
                </c:pt>
                <c:pt idx="61">
                  <c:v>0.99999999791098404</c:v>
                </c:pt>
              </c:numCache>
            </c:numRef>
          </c:val>
        </c:ser>
        <c:ser>
          <c:idx val="4"/>
          <c:order val="2"/>
          <c:tx>
            <c:v>expr comm</c:v>
          </c:tx>
          <c:spPr>
            <a:ln w="44450">
              <a:solidFill>
                <a:srgbClr val="FF0000"/>
              </a:solidFill>
            </a:ln>
          </c:spPr>
          <c:marker>
            <c:symbol val="triangle"/>
            <c:size val="5"/>
            <c:spPr>
              <a:solidFill>
                <a:srgbClr val="00B0F0"/>
              </a:solidFill>
            </c:spPr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self!$S$19:$S$80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1.0434883448865322E-21</c:v>
                </c:pt>
                <c:pt idx="6">
                  <c:v>8.0945495739948488E-13</c:v>
                </c:pt>
                <c:pt idx="7">
                  <c:v>1.9648593686980627E-11</c:v>
                </c:pt>
                <c:pt idx="8">
                  <c:v>1.0774733693021989E-10</c:v>
                </c:pt>
                <c:pt idx="9">
                  <c:v>3.0582483895245045E-10</c:v>
                </c:pt>
                <c:pt idx="10">
                  <c:v>6.0835803584927305E-10</c:v>
                </c:pt>
                <c:pt idx="11">
                  <c:v>9.8230159383696667E-10</c:v>
                </c:pt>
                <c:pt idx="12">
                  <c:v>1.4021714734237647E-9</c:v>
                </c:pt>
                <c:pt idx="13">
                  <c:v>1.8695246405442745E-9</c:v>
                </c:pt>
                <c:pt idx="14">
                  <c:v>2.4189453262663659E-9</c:v>
                </c:pt>
                <c:pt idx="15">
                  <c:v>3.1332183496767212E-9</c:v>
                </c:pt>
                <c:pt idx="16">
                  <c:v>4.2379258993915574E-9</c:v>
                </c:pt>
                <c:pt idx="17">
                  <c:v>7.0245291941842268E-9</c:v>
                </c:pt>
                <c:pt idx="18">
                  <c:v>5.0794721025483965E-8</c:v>
                </c:pt>
                <c:pt idx="19">
                  <c:v>6.9007975093884465E-4</c:v>
                </c:pt>
                <c:pt idx="20">
                  <c:v>0.49425615762335617</c:v>
                </c:pt>
                <c:pt idx="21">
                  <c:v>0.74712157861852013</c:v>
                </c:pt>
                <c:pt idx="22">
                  <c:v>0.87356064193628158</c:v>
                </c:pt>
                <c:pt idx="23">
                  <c:v>0.93678030142772206</c:v>
                </c:pt>
                <c:pt idx="24">
                  <c:v>0.96839014396834822</c:v>
                </c:pt>
                <c:pt idx="25">
                  <c:v>0.98419506811666557</c:v>
                </c:pt>
                <c:pt idx="26">
                  <c:v>0.99209753116401744</c:v>
                </c:pt>
                <c:pt idx="27">
                  <c:v>0.99604876309254853</c:v>
                </c:pt>
                <c:pt idx="28">
                  <c:v>0.99802437924406251</c:v>
                </c:pt>
                <c:pt idx="29">
                  <c:v>0.99901218741122788</c:v>
                </c:pt>
                <c:pt idx="30">
                  <c:v>0.99950609154072556</c:v>
                </c:pt>
                <c:pt idx="31">
                  <c:v>0.99975304362882766</c:v>
                </c:pt>
                <c:pt idx="32">
                  <c:v>0.9998765196848306</c:v>
                </c:pt>
                <c:pt idx="33">
                  <c:v>0.99993825771898615</c:v>
                </c:pt>
                <c:pt idx="34">
                  <c:v>0.99996912673922556</c:v>
                </c:pt>
                <c:pt idx="35">
                  <c:v>0.99998456125097956</c:v>
                </c:pt>
                <c:pt idx="36">
                  <c:v>0.99999227850769445</c:v>
                </c:pt>
                <c:pt idx="37">
                  <c:v>0.99999613713648361</c:v>
                </c:pt>
                <c:pt idx="38">
                  <c:v>0.99999806645110911</c:v>
                </c:pt>
                <c:pt idx="39">
                  <c:v>0.99999903110853416</c:v>
                </c:pt>
                <c:pt idx="40">
                  <c:v>0.99999951343729265</c:v>
                </c:pt>
                <c:pt idx="41">
                  <c:v>0.99999975460170765</c:v>
                </c:pt>
                <c:pt idx="42">
                  <c:v>0.99999987518393063</c:v>
                </c:pt>
                <c:pt idx="43">
                  <c:v>0.99999993547504995</c:v>
                </c:pt>
                <c:pt idx="44">
                  <c:v>0.99999996562061377</c:v>
                </c:pt>
                <c:pt idx="45">
                  <c:v>0.99999998069340712</c:v>
                </c:pt>
                <c:pt idx="46">
                  <c:v>0.99999998822979164</c:v>
                </c:pt>
                <c:pt idx="47">
                  <c:v>0.99999999199798806</c:v>
                </c:pt>
                <c:pt idx="48">
                  <c:v>0.99999999388208693</c:v>
                </c:pt>
                <c:pt idx="49">
                  <c:v>0.9999999948241366</c:v>
                </c:pt>
                <c:pt idx="50">
                  <c:v>0.9999999952951617</c:v>
                </c:pt>
                <c:pt idx="51">
                  <c:v>0.99999999553067465</c:v>
                </c:pt>
                <c:pt idx="52">
                  <c:v>0.99999999564843922</c:v>
                </c:pt>
                <c:pt idx="53">
                  <c:v>0.99999999570730758</c:v>
                </c:pt>
                <c:pt idx="54">
                  <c:v>0.99999999573674658</c:v>
                </c:pt>
                <c:pt idx="55">
                  <c:v>0.99999999575146659</c:v>
                </c:pt>
                <c:pt idx="56">
                  <c:v>0.9999999957588267</c:v>
                </c:pt>
                <c:pt idx="57">
                  <c:v>0.99999999576250631</c:v>
                </c:pt>
                <c:pt idx="58">
                  <c:v>0.99999999576434617</c:v>
                </c:pt>
                <c:pt idx="59">
                  <c:v>0.99999999576525811</c:v>
                </c:pt>
                <c:pt idx="60">
                  <c:v>0.9999999957657264</c:v>
                </c:pt>
                <c:pt idx="61">
                  <c:v>0.99999999576595056</c:v>
                </c:pt>
              </c:numCache>
            </c:numRef>
          </c:val>
        </c:ser>
        <c:ser>
          <c:idx val="5"/>
          <c:order val="3"/>
          <c:tx>
            <c:v>rep body</c:v>
          </c:tx>
          <c:spPr>
            <a:ln w="44450"/>
          </c:spPr>
          <c:marker>
            <c:symbol val="none"/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self!$L$19:$L$80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0000">
                  <c:v>7.1233149341034585E-6</c:v>
                </c:pt>
                <c:pt idx="5" formatCode="0.00000">
                  <c:v>6.806387165520704E-5</c:v>
                </c:pt>
                <c:pt idx="6" formatCode="0.00000">
                  <c:v>3.692748673528381E-4</c:v>
                </c:pt>
                <c:pt idx="7" formatCode="0.00000">
                  <c:v>1.3897934875939761E-3</c:v>
                </c:pt>
                <c:pt idx="8" formatCode="0.00000">
                  <c:v>4.0662482154548195E-3</c:v>
                </c:pt>
                <c:pt idx="9" formatCode="0.00000">
                  <c:v>9.6420247949355713E-3</c:v>
                </c:pt>
                <c:pt idx="10" formatCode="0.00000">
                  <c:v>1.8938607603360445E-2</c:v>
                </c:pt>
                <c:pt idx="11" formatCode="0.00000">
                  <c:v>3.1932448888481256E-2</c:v>
                </c:pt>
                <c:pt idx="12" formatCode="0.00000">
                  <c:v>4.8334511565818458E-2</c:v>
                </c:pt>
                <c:pt idx="13" formatCode="0.00000">
                  <c:v>6.8498584294606424E-2</c:v>
                </c:pt>
                <c:pt idx="14" formatCode="0.00000">
                  <c:v>9.5475562048202289E-2</c:v>
                </c:pt>
                <c:pt idx="15" formatCode="0.00000">
                  <c:v>0.14628397143960348</c:v>
                </c:pt>
                <c:pt idx="16" formatCode="0.00000">
                  <c:v>0.28199083216698428</c:v>
                </c:pt>
                <c:pt idx="17" formatCode="0.00000">
                  <c:v>0.53767337243210311</c:v>
                </c:pt>
                <c:pt idx="18" formatCode="0.00000">
                  <c:v>0.75439310397607462</c:v>
                </c:pt>
                <c:pt idx="19" formatCode="0.00000">
                  <c:v>0.87517463189409583</c:v>
                </c:pt>
                <c:pt idx="20" formatCode="0.00000">
                  <c:v>0.93710367200003164</c:v>
                </c:pt>
                <c:pt idx="21" formatCode="0.00000">
                  <c:v>0.96836872203973279</c:v>
                </c:pt>
                <c:pt idx="22" formatCode="0.00000">
                  <c:v>0.98408760103729831</c:v>
                </c:pt>
                <c:pt idx="23" formatCode="0.00000">
                  <c:v>0.99197944855179043</c:v>
                </c:pt>
                <c:pt idx="24" formatCode="0.00000">
                  <c:v>0.99593985090427783</c:v>
                </c:pt>
                <c:pt idx="25" formatCode="0.00000">
                  <c:v>0.99792726304518464</c:v>
                </c:pt>
                <c:pt idx="26" formatCode="0.00000">
                  <c:v>0.99892479975502058</c:v>
                </c:pt>
                <c:pt idx="27" formatCode="0.00000">
                  <c:v>0.99942567752563194</c:v>
                </c:pt>
                <c:pt idx="28" formatCode="0.00000">
                  <c:v>0.99967729927723559</c:v>
                </c:pt>
                <c:pt idx="29" formatCode="0.00000">
                  <c:v>0.9998037784040219</c:v>
                </c:pt>
                <c:pt idx="30" formatCode="0.00000">
                  <c:v>0.99986739595908158</c:v>
                </c:pt>
                <c:pt idx="31" formatCode="0.00000">
                  <c:v>0.99989941808145322</c:v>
                </c:pt>
                <c:pt idx="32" formatCode="0.00000">
                  <c:v>0.99991554908806457</c:v>
                </c:pt>
                <c:pt idx="33" formatCode="0.00000">
                  <c:v>0.99992368171163437</c:v>
                </c:pt>
                <c:pt idx="34" formatCode="0.00000">
                  <c:v>0.99992778539969129</c:v>
                </c:pt>
                <c:pt idx="35" formatCode="0.00000">
                  <c:v>0.9999298579566076</c:v>
                </c:pt>
                <c:pt idx="36" formatCode="0.00000">
                  <c:v>0.99993090566076359</c:v>
                </c:pt>
                <c:pt idx="37" formatCode="0.00000">
                  <c:v>0.99993143578826749</c:v>
                </c:pt>
                <c:pt idx="38" formatCode="0.00000">
                  <c:v>0.9999317042848388</c:v>
                </c:pt>
                <c:pt idx="39" formatCode="0.00000">
                  <c:v>0.99993184040394745</c:v>
                </c:pt>
                <c:pt idx="40" formatCode="0.00000">
                  <c:v>0.99993190947953492</c:v>
                </c:pt>
                <c:pt idx="41" formatCode="0.00000">
                  <c:v>0.99993194456735857</c:v>
                </c:pt>
                <c:pt idx="42" formatCode="0.00000">
                  <c:v>0.99993196240814264</c:v>
                </c:pt>
                <c:pt idx="43" formatCode="0.00000">
                  <c:v>0.99993197148832225</c:v>
                </c:pt>
                <c:pt idx="44" formatCode="0.00000">
                  <c:v>0.99993197611420004</c:v>
                </c:pt>
                <c:pt idx="45" formatCode="0.00000">
                  <c:v>0.99993197847308302</c:v>
                </c:pt>
                <c:pt idx="46" formatCode="0.00000">
                  <c:v>0.99993197967706149</c:v>
                </c:pt>
                <c:pt idx="47" formatCode="0.00000">
                  <c:v>0.99993198029214558</c:v>
                </c:pt>
                <c:pt idx="48" formatCode="0.00000">
                  <c:v>0.99993198060665356</c:v>
                </c:pt>
                <c:pt idx="49" formatCode="0.00000">
                  <c:v>0.99993198076759959</c:v>
                </c:pt>
                <c:pt idx="50" formatCode="0.00000">
                  <c:v>0.99993198085003809</c:v>
                </c:pt>
                <c:pt idx="51" formatCode="0.00000">
                  <c:v>0.99993198089229485</c:v>
                </c:pt>
                <c:pt idx="52" formatCode="0.00000">
                  <c:v>0.99993198091398328</c:v>
                </c:pt>
                <c:pt idx="53" formatCode="0.00000">
                  <c:v>0.99993198092511149</c:v>
                </c:pt>
                <c:pt idx="54" formatCode="0.00000">
                  <c:v>0.99993198093082858</c:v>
                </c:pt>
                <c:pt idx="55" formatCode="0.00000">
                  <c:v>0.99993198093376756</c:v>
                </c:pt>
                <c:pt idx="56" formatCode="0.00000">
                  <c:v>0.99993198093527957</c:v>
                </c:pt>
                <c:pt idx="57" formatCode="0.00000">
                  <c:v>0.99993198093604707</c:v>
                </c:pt>
                <c:pt idx="58" formatCode="0.00000">
                  <c:v>0.99993198093644886</c:v>
                </c:pt>
                <c:pt idx="59" formatCode="0.00000">
                  <c:v>0.99993198093665236</c:v>
                </c:pt>
                <c:pt idx="60" formatCode="0.00000">
                  <c:v>0.99993198093677049</c:v>
                </c:pt>
                <c:pt idx="61" formatCode="0.00000">
                  <c:v>0.99993198093682556</c:v>
                </c:pt>
              </c:numCache>
            </c:numRef>
          </c:val>
        </c:ser>
        <c:marker val="1"/>
        <c:axId val="102971264"/>
        <c:axId val="102972800"/>
      </c:lineChart>
      <c:catAx>
        <c:axId val="102971264"/>
        <c:scaling>
          <c:orientation val="minMax"/>
        </c:scaling>
        <c:axPos val="b"/>
        <c:numFmt formatCode="General" sourceLinked="1"/>
        <c:tickLblPos val="nextTo"/>
        <c:crossAx val="102972800"/>
        <c:crosses val="autoZero"/>
        <c:lblAlgn val="ctr"/>
        <c:lblOffset val="100"/>
        <c:tickLblSkip val="10"/>
        <c:tickMarkSkip val="5"/>
      </c:catAx>
      <c:valAx>
        <c:axId val="102972800"/>
        <c:scaling>
          <c:orientation val="minMax"/>
          <c:max val="1"/>
          <c:min val="0"/>
        </c:scaling>
        <c:axPos val="l"/>
        <c:majorGridlines/>
        <c:numFmt formatCode="0.0" sourceLinked="0"/>
        <c:tickLblPos val="nextTo"/>
        <c:spPr>
          <a:ln w="6350"/>
        </c:spPr>
        <c:crossAx val="102971264"/>
        <c:crossesAt val="1"/>
        <c:crossBetween val="midCat"/>
        <c:majorUnit val="0.2"/>
      </c:valAx>
    </c:plotArea>
    <c:legend>
      <c:legendPos val="r"/>
      <c:layout>
        <c:manualLayout>
          <c:xMode val="edge"/>
          <c:yMode val="edge"/>
          <c:x val="0.79852919947506551"/>
          <c:y val="0.17755301960262024"/>
          <c:w val="0.20147080052493441"/>
          <c:h val="0.49031128316025308"/>
        </c:manualLayout>
      </c:layout>
    </c:legend>
    <c:plotVisOnly val="1"/>
  </c:chart>
  <c:spPr>
    <a:ln>
      <a:noFill/>
    </a:ln>
  </c:spPr>
  <c:txPr>
    <a:bodyPr/>
    <a:lstStyle/>
    <a:p>
      <a:pPr>
        <a:lnSpc>
          <a:spcPts val="300"/>
        </a:lnSpc>
        <a:defRPr sz="2400"/>
      </a:pPr>
      <a:endParaRPr lang="nl-NL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l-NL"/>
  <c:chart>
    <c:plotArea>
      <c:layout>
        <c:manualLayout>
          <c:layoutTarget val="inner"/>
          <c:xMode val="edge"/>
          <c:yMode val="edge"/>
          <c:x val="8.0139525712712226E-2"/>
          <c:y val="5.1695433277393107E-2"/>
          <c:w val="0.70945209973753187"/>
          <c:h val="0.72593691397145588"/>
        </c:manualLayout>
      </c:layout>
      <c:lineChart>
        <c:grouping val="standard"/>
        <c:ser>
          <c:idx val="0"/>
          <c:order val="0"/>
          <c:tx>
            <c:v>prep body</c:v>
          </c:tx>
          <c:spPr>
            <a:ln w="4445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self!$M$19:$M$80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0000">
                  <c:v>1.0689950006971E-3</c:v>
                </c:pt>
                <c:pt idx="4" formatCode="0.00000">
                  <c:v>9.3628880180733134E-3</c:v>
                </c:pt>
                <c:pt idx="5" formatCode="0.00000">
                  <c:v>4.2455526497915917E-2</c:v>
                </c:pt>
                <c:pt idx="6" formatCode="0.00000">
                  <c:v>0.11230339231099085</c:v>
                </c:pt>
                <c:pt idx="7" formatCode="0.00000">
                  <c:v>0.20314079998690371</c:v>
                </c:pt>
                <c:pt idx="8" formatCode="0.00000">
                  <c:v>0.2902363284710161</c:v>
                </c:pt>
                <c:pt idx="9" formatCode="0.00000">
                  <c:v>0.36009625639445786</c:v>
                </c:pt>
                <c:pt idx="10" formatCode="0.00000">
                  <c:v>0.41046611348958484</c:v>
                </c:pt>
                <c:pt idx="11" formatCode="0.00000">
                  <c:v>0.44441000847118373</c:v>
                </c:pt>
                <c:pt idx="12" formatCode="0.00000">
                  <c:v>0.46626087098503188</c:v>
                </c:pt>
                <c:pt idx="13" formatCode="0.00000">
                  <c:v>0.47987184756566853</c:v>
                </c:pt>
                <c:pt idx="14" formatCode="0.00000">
                  <c:v>0.48814252707920763</c:v>
                </c:pt>
                <c:pt idx="15" formatCode="0.00000">
                  <c:v>0.49307156750775205</c:v>
                </c:pt>
                <c:pt idx="16" formatCode="0.00000">
                  <c:v>0.49596347366788346</c:v>
                </c:pt>
                <c:pt idx="17" formatCode="0.00000">
                  <c:v>0.49763838483721617</c:v>
                </c:pt>
                <c:pt idx="18" formatCode="0.00000">
                  <c:v>0.4985979516051039</c:v>
                </c:pt>
                <c:pt idx="19" formatCode="0.00000">
                  <c:v>0.49914260658548182</c:v>
                </c:pt>
                <c:pt idx="20" formatCode="0.00000">
                  <c:v>0.49944927786652138</c:v>
                </c:pt>
                <c:pt idx="21" formatCode="0.00000">
                  <c:v>0.49962073939732693</c:v>
                </c:pt>
                <c:pt idx="22" formatCode="0.00000">
                  <c:v>0.49971601010507088</c:v>
                </c:pt>
                <c:pt idx="23" formatCode="0.00000">
                  <c:v>0.49976865392869252</c:v>
                </c:pt>
                <c:pt idx="24" formatCode="0.00000">
                  <c:v>0.49979759932466172</c:v>
                </c:pt>
                <c:pt idx="25" formatCode="0.00000">
                  <c:v>0.49981344338936246</c:v>
                </c:pt>
                <c:pt idx="26" formatCode="0.00000">
                  <c:v>0.49982208091739083</c:v>
                </c:pt>
                <c:pt idx="27" formatCode="0.00000">
                  <c:v>0.49982677233540734</c:v>
                </c:pt>
                <c:pt idx="28" formatCode="0.00000">
                  <c:v>0.49982931182449308</c:v>
                </c:pt>
                <c:pt idx="29" formatCode="0.00000">
                  <c:v>0.49983068218561405</c:v>
                </c:pt>
                <c:pt idx="30" formatCode="0.00000">
                  <c:v>0.49983141953772736</c:v>
                </c:pt>
                <c:pt idx="31" formatCode="0.00000">
                  <c:v>0.49983181523120773</c:v>
                </c:pt>
                <c:pt idx="32" formatCode="0.00000">
                  <c:v>0.49983202705247337</c:v>
                </c:pt>
                <c:pt idx="33" formatCode="0.00000">
                  <c:v>0.49983214018326882</c:v>
                </c:pt>
                <c:pt idx="34" formatCode="0.00000">
                  <c:v>0.49983220047521032</c:v>
                </c:pt>
                <c:pt idx="35" formatCode="0.00000">
                  <c:v>0.49983223254268194</c:v>
                </c:pt>
                <c:pt idx="36" formatCode="0.00000">
                  <c:v>0.49983224956627387</c:v>
                </c:pt>
                <c:pt idx="37" formatCode="0.00000">
                  <c:v>0.49983225858755981</c:v>
                </c:pt>
                <c:pt idx="38" formatCode="0.00000">
                  <c:v>0.49983226336023445</c:v>
                </c:pt>
                <c:pt idx="39" formatCode="0.00000">
                  <c:v>0.49983226588121565</c:v>
                </c:pt>
                <c:pt idx="40" formatCode="0.00000">
                  <c:v>0.49983226721085694</c:v>
                </c:pt>
                <c:pt idx="41" formatCode="0.00000">
                  <c:v>0.49983226791115226</c:v>
                </c:pt>
                <c:pt idx="42" formatCode="0.00000">
                  <c:v>0.49983226827950022</c:v>
                </c:pt>
                <c:pt idx="43" formatCode="0.00000">
                  <c:v>0.49983226847299389</c:v>
                </c:pt>
                <c:pt idx="44" formatCode="0.00000">
                  <c:v>0.49983226857452001</c:v>
                </c:pt>
                <c:pt idx="45" formatCode="0.00000">
                  <c:v>0.49983226862772784</c:v>
                </c:pt>
                <c:pt idx="46" formatCode="0.00000">
                  <c:v>0.4998322686555825</c:v>
                </c:pt>
                <c:pt idx="47" formatCode="0.00000">
                  <c:v>0.49983226867015057</c:v>
                </c:pt>
                <c:pt idx="48" formatCode="0.00000">
                  <c:v>0.49983226867776326</c:v>
                </c:pt>
                <c:pt idx="49" formatCode="0.00000">
                  <c:v>0.49983226868172831</c:v>
                </c:pt>
                <c:pt idx="50" formatCode="0.00000">
                  <c:v>0.49983226868379982</c:v>
                </c:pt>
                <c:pt idx="51" formatCode="0.00000">
                  <c:v>0.49983226868488811</c:v>
                </c:pt>
                <c:pt idx="52" formatCode="0.00000">
                  <c:v>0.49983226868544939</c:v>
                </c:pt>
                <c:pt idx="53" formatCode="0.00000">
                  <c:v>0.49983226868573288</c:v>
                </c:pt>
                <c:pt idx="54" formatCode="0.00000">
                  <c:v>0.49983226868589176</c:v>
                </c:pt>
                <c:pt idx="55" formatCode="0.00000">
                  <c:v>0.49983226868596992</c:v>
                </c:pt>
                <c:pt idx="56" formatCode="0.00000">
                  <c:v>0.49983226868600877</c:v>
                </c:pt>
                <c:pt idx="57" formatCode="0.00000">
                  <c:v>0.49983226868602587</c:v>
                </c:pt>
                <c:pt idx="58" formatCode="0.00000">
                  <c:v>0.49983226868603681</c:v>
                </c:pt>
                <c:pt idx="59" formatCode="0.00000">
                  <c:v>0.49983226868604791</c:v>
                </c:pt>
                <c:pt idx="60" formatCode="0.00000">
                  <c:v>0.49983226868605085</c:v>
                </c:pt>
                <c:pt idx="61" formatCode="0.00000">
                  <c:v>0.49983226868605246</c:v>
                </c:pt>
              </c:numCache>
            </c:numRef>
          </c:val>
        </c:ser>
        <c:ser>
          <c:idx val="3"/>
          <c:order val="1"/>
          <c:tx>
            <c:v>expr body</c:v>
          </c:tx>
          <c:spPr>
            <a:ln w="44450">
              <a:solidFill>
                <a:srgbClr val="FF66FF"/>
              </a:solidFill>
            </a:ln>
          </c:spPr>
          <c:marker>
            <c:symbol val="triangle"/>
            <c:size val="6"/>
            <c:spPr>
              <a:solidFill>
                <a:srgbClr val="00B0F0"/>
              </a:solidFill>
            </c:spPr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self!$R$19:$R$80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9.6433114142821882E-23</c:v>
                </c:pt>
                <c:pt idx="3">
                  <c:v>1.4360805081564332E-20</c:v>
                </c:pt>
                <c:pt idx="4">
                  <c:v>4.0047567815457948E-15</c:v>
                </c:pt>
                <c:pt idx="5">
                  <c:v>2.8939651640247326E-12</c:v>
                </c:pt>
                <c:pt idx="6">
                  <c:v>2.4881272620285966E-10</c:v>
                </c:pt>
                <c:pt idx="7">
                  <c:v>1.9415447633331616E-8</c:v>
                </c:pt>
                <c:pt idx="8">
                  <c:v>1.6044074115899251E-6</c:v>
                </c:pt>
                <c:pt idx="9">
                  <c:v>7.7587222870476307E-5</c:v>
                </c:pt>
                <c:pt idx="10">
                  <c:v>1.5608812635135572E-3</c:v>
                </c:pt>
                <c:pt idx="11">
                  <c:v>1.3093433273851969E-2</c:v>
                </c:pt>
                <c:pt idx="12">
                  <c:v>5.3262750899549023E-2</c:v>
                </c:pt>
                <c:pt idx="13">
                  <c:v>0.12762008441818667</c:v>
                </c:pt>
                <c:pt idx="14">
                  <c:v>0.21697497585628794</c:v>
                </c:pt>
                <c:pt idx="15">
                  <c:v>0.29956598616954955</c:v>
                </c:pt>
                <c:pt idx="16">
                  <c:v>0.36498667926282147</c:v>
                </c:pt>
                <c:pt idx="17">
                  <c:v>0.41216494095365064</c:v>
                </c:pt>
                <c:pt idx="18">
                  <c:v>0.44418800748788967</c:v>
                </c:pt>
                <c:pt idx="19">
                  <c:v>0.46503794911879925</c:v>
                </c:pt>
                <c:pt idx="20">
                  <c:v>0.47820859108975716</c:v>
                </c:pt>
                <c:pt idx="21">
                  <c:v>0.48633887588376901</c:v>
                </c:pt>
                <c:pt idx="22">
                  <c:v>0.49126721074241558</c:v>
                </c:pt>
                <c:pt idx="23">
                  <c:v>0.49421069081320618</c:v>
                </c:pt>
                <c:pt idx="24">
                  <c:v>0.49594713311212668</c:v>
                </c:pt>
                <c:pt idx="25">
                  <c:v>0.49696082360703386</c:v>
                </c:pt>
                <c:pt idx="26">
                  <c:v>0.49754726052788883</c:v>
                </c:pt>
                <c:pt idx="27">
                  <c:v>0.49788385232986843</c:v>
                </c:pt>
                <c:pt idx="28">
                  <c:v>0.49807569816945341</c:v>
                </c:pt>
                <c:pt idx="29">
                  <c:v>0.49818436495343044</c:v>
                </c:pt>
                <c:pt idx="30">
                  <c:v>0.49824557335629832</c:v>
                </c:pt>
                <c:pt idx="31">
                  <c:v>0.49827987591850026</c:v>
                </c:pt>
                <c:pt idx="32">
                  <c:v>0.49829901146565381</c:v>
                </c:pt>
                <c:pt idx="33">
                  <c:v>0.49830964124415023</c:v>
                </c:pt>
                <c:pt idx="34">
                  <c:v>0.49831552323630546</c:v>
                </c:pt>
                <c:pt idx="35">
                  <c:v>0.49831876641633038</c:v>
                </c:pt>
                <c:pt idx="36">
                  <c:v>0.49832054870570536</c:v>
                </c:pt>
                <c:pt idx="37">
                  <c:v>0.49832152514932376</c:v>
                </c:pt>
                <c:pt idx="38">
                  <c:v>0.49832205856800188</c:v>
                </c:pt>
                <c:pt idx="39">
                  <c:v>0.49832234918588919</c:v>
                </c:pt>
                <c:pt idx="40">
                  <c:v>0.49832250712233911</c:v>
                </c:pt>
                <c:pt idx="41">
                  <c:v>0.49832259275003937</c:v>
                </c:pt>
                <c:pt idx="42">
                  <c:v>0.49832263907103547</c:v>
                </c:pt>
                <c:pt idx="43">
                  <c:v>0.49832266407608944</c:v>
                </c:pt>
                <c:pt idx="44">
                  <c:v>0.49832267754751958</c:v>
                </c:pt>
                <c:pt idx="45">
                  <c:v>0.49832268479156594</c:v>
                </c:pt>
                <c:pt idx="46">
                  <c:v>0.49832268867998458</c:v>
                </c:pt>
                <c:pt idx="47">
                  <c:v>0.49832269076364183</c:v>
                </c:pt>
                <c:pt idx="48">
                  <c:v>0.49832269187839567</c:v>
                </c:pt>
                <c:pt idx="49">
                  <c:v>0.49832269247386818</c:v>
                </c:pt>
                <c:pt idx="50">
                  <c:v>0.49832269279148744</c:v>
                </c:pt>
                <c:pt idx="51">
                  <c:v>0.49832269296066967</c:v>
                </c:pt>
                <c:pt idx="52">
                  <c:v>0.49832269305066201</c:v>
                </c:pt>
                <c:pt idx="53">
                  <c:v>0.4983226930984691</c:v>
                </c:pt>
                <c:pt idx="54">
                  <c:v>0.49832269312383509</c:v>
                </c:pt>
                <c:pt idx="55">
                  <c:v>0.49832269313727867</c:v>
                </c:pt>
                <c:pt idx="56">
                  <c:v>0.49832269314439526</c:v>
                </c:pt>
                <c:pt idx="57">
                  <c:v>0.49832269314815608</c:v>
                </c:pt>
                <c:pt idx="58">
                  <c:v>0.49832269315014299</c:v>
                </c:pt>
                <c:pt idx="59">
                  <c:v>0.49832269315118977</c:v>
                </c:pt>
                <c:pt idx="60">
                  <c:v>0.4983226931517446</c:v>
                </c:pt>
                <c:pt idx="61">
                  <c:v>0.49832269315203798</c:v>
                </c:pt>
              </c:numCache>
            </c:numRef>
          </c:val>
        </c:ser>
        <c:ser>
          <c:idx val="4"/>
          <c:order val="2"/>
          <c:tx>
            <c:v>expr comm</c:v>
          </c:tx>
          <c:spPr>
            <a:ln w="44450">
              <a:solidFill>
                <a:srgbClr val="FF0000"/>
              </a:solidFill>
            </a:ln>
          </c:spPr>
          <c:marker>
            <c:symbol val="triangle"/>
            <c:size val="5"/>
            <c:spPr>
              <a:solidFill>
                <a:srgbClr val="00B0F0"/>
              </a:solidFill>
              <a:ln w="38100"/>
            </c:spPr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self!$S$19:$S$80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1.0434883448865333E-21</c:v>
                </c:pt>
                <c:pt idx="6">
                  <c:v>8.0940159267779901E-13</c:v>
                </c:pt>
                <c:pt idx="7">
                  <c:v>1.963813066115247E-11</c:v>
                </c:pt>
                <c:pt idx="8">
                  <c:v>1.074658550938687E-10</c:v>
                </c:pt>
                <c:pt idx="9">
                  <c:v>3.0309116643290797E-10</c:v>
                </c:pt>
                <c:pt idx="10">
                  <c:v>5.9348935954483407E-10</c:v>
                </c:pt>
                <c:pt idx="11">
                  <c:v>9.2741366283321682E-10</c:v>
                </c:pt>
                <c:pt idx="12">
                  <c:v>1.2493964763556683E-9</c:v>
                </c:pt>
                <c:pt idx="13">
                  <c:v>1.5228561917768049E-9</c:v>
                </c:pt>
                <c:pt idx="14">
                  <c:v>1.7343767825999499E-9</c:v>
                </c:pt>
                <c:pt idx="15">
                  <c:v>1.8869412943741078E-9</c:v>
                </c:pt>
                <c:pt idx="16">
                  <c:v>1.9912954301449994E-9</c:v>
                </c:pt>
                <c:pt idx="17">
                  <c:v>2.059809872884147E-9</c:v>
                </c:pt>
                <c:pt idx="18">
                  <c:v>2.1033700613370103E-9</c:v>
                </c:pt>
                <c:pt idx="19">
                  <c:v>2.1303622059059206E-9</c:v>
                </c:pt>
                <c:pt idx="20">
                  <c:v>2.1467422203290474E-9</c:v>
                </c:pt>
                <c:pt idx="21">
                  <c:v>2.1565123583592519E-9</c:v>
                </c:pt>
                <c:pt idx="22">
                  <c:v>2.1622563146531402E-9</c:v>
                </c:pt>
                <c:pt idx="23">
                  <c:v>2.1655920666581437E-9</c:v>
                </c:pt>
                <c:pt idx="24">
                  <c:v>2.1675089700563722E-9</c:v>
                </c:pt>
                <c:pt idx="25">
                  <c:v>2.1686004983075718E-9</c:v>
                </c:pt>
                <c:pt idx="26">
                  <c:v>2.1692170799611183E-9</c:v>
                </c:pt>
                <c:pt idx="27">
                  <c:v>2.1695629185449424E-9</c:v>
                </c:pt>
                <c:pt idx="28">
                  <c:v>2.1697556810298406E-9</c:v>
                </c:pt>
                <c:pt idx="29">
                  <c:v>2.1698625184741585E-9</c:v>
                </c:pt>
                <c:pt idx="30">
                  <c:v>2.1699214325852466E-9</c:v>
                </c:pt>
                <c:pt idx="31">
                  <c:v>2.1699537709751268E-9</c:v>
                </c:pt>
                <c:pt idx="32">
                  <c:v>2.1699714476560495E-9</c:v>
                </c:pt>
                <c:pt idx="33">
                  <c:v>2.169981073148522E-9</c:v>
                </c:pt>
                <c:pt idx="34">
                  <c:v>2.1699862961752628E-9</c:v>
                </c:pt>
                <c:pt idx="35">
                  <c:v>2.1699891211810697E-9</c:v>
                </c:pt>
                <c:pt idx="36">
                  <c:v>2.1699906446063085E-9</c:v>
                </c:pt>
                <c:pt idx="37">
                  <c:v>2.1699914638681027E-9</c:v>
                </c:pt>
                <c:pt idx="38">
                  <c:v>2.1699919033176577E-9</c:v>
                </c:pt>
                <c:pt idx="39">
                  <c:v>2.1699921384737048E-9</c:v>
                </c:pt>
                <c:pt idx="40">
                  <c:v>2.1699922640284436E-9</c:v>
                </c:pt>
                <c:pt idx="41">
                  <c:v>2.1699923309246077E-9</c:v>
                </c:pt>
                <c:pt idx="42">
                  <c:v>2.169992366497433E-9</c:v>
                </c:pt>
                <c:pt idx="43">
                  <c:v>2.1699923853787123E-9</c:v>
                </c:pt>
                <c:pt idx="44">
                  <c:v>2.1699923953831743E-9</c:v>
                </c:pt>
                <c:pt idx="45">
                  <c:v>2.1699924006754896E-9</c:v>
                </c:pt>
                <c:pt idx="46">
                  <c:v>2.1699924034707037E-9</c:v>
                </c:pt>
                <c:pt idx="47">
                  <c:v>2.1699924049449099E-9</c:v>
                </c:pt>
                <c:pt idx="48">
                  <c:v>2.1699924057213695E-9</c:v>
                </c:pt>
                <c:pt idx="49">
                  <c:v>2.169992406129725E-9</c:v>
                </c:pt>
                <c:pt idx="50">
                  <c:v>2.1699924063442497E-9</c:v>
                </c:pt>
                <c:pt idx="51">
                  <c:v>2.1699924064568298E-9</c:v>
                </c:pt>
                <c:pt idx="52">
                  <c:v>2.1699924065158202E-9</c:v>
                </c:pt>
                <c:pt idx="53">
                  <c:v>2.1699924065467129E-9</c:v>
                </c:pt>
                <c:pt idx="54">
                  <c:v>2.1699924065628648E-9</c:v>
                </c:pt>
                <c:pt idx="55">
                  <c:v>2.1699924065712967E-9</c:v>
                </c:pt>
                <c:pt idx="56">
                  <c:v>2.1699924065757048E-9</c:v>
                </c:pt>
                <c:pt idx="57">
                  <c:v>2.1699924065780221E-9</c:v>
                </c:pt>
                <c:pt idx="58">
                  <c:v>2.1699924065791905E-9</c:v>
                </c:pt>
                <c:pt idx="59">
                  <c:v>2.169992406579808E-9</c:v>
                </c:pt>
                <c:pt idx="60">
                  <c:v>2.1699924065801475E-9</c:v>
                </c:pt>
                <c:pt idx="61">
                  <c:v>2.1699924065803022E-9</c:v>
                </c:pt>
              </c:numCache>
            </c:numRef>
          </c:val>
        </c:ser>
        <c:ser>
          <c:idx val="5"/>
          <c:order val="3"/>
          <c:tx>
            <c:v>rep body</c:v>
          </c:tx>
          <c:spPr>
            <a:ln w="44450"/>
          </c:spPr>
          <c:marker>
            <c:symbol val="none"/>
          </c:marker>
          <c:cat>
            <c:numRef>
              <c:f>self!$A$19:$A$80</c:f>
              <c:numCache>
                <c:formatCode>General</c:formatCode>
                <c:ptCount val="6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</c:numCache>
            </c:numRef>
          </c:cat>
          <c:val>
            <c:numRef>
              <c:f>self!$L$19:$L$80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0000">
                  <c:v>7.1233149341034534E-6</c:v>
                </c:pt>
                <c:pt idx="5" formatCode="0.00000">
                  <c:v>6.8063871655206973E-5</c:v>
                </c:pt>
                <c:pt idx="6" formatCode="0.00000">
                  <c:v>3.6925627132595952E-4</c:v>
                </c:pt>
                <c:pt idx="7" formatCode="0.00000">
                  <c:v>1.3891090796984173E-3</c:v>
                </c:pt>
                <c:pt idx="8" formatCode="0.00000">
                  <c:v>4.0549920287098178E-3</c:v>
                </c:pt>
                <c:pt idx="9" formatCode="0.00000">
                  <c:v>9.5392039012918688E-3</c:v>
                </c:pt>
                <c:pt idx="10" formatCode="0.00000">
                  <c:v>1.8347727927418889E-2</c:v>
                </c:pt>
                <c:pt idx="11" formatCode="0.00000">
                  <c:v>2.9598938391452178E-2</c:v>
                </c:pt>
                <c:pt idx="12" formatCode="0.00000">
                  <c:v>4.1495913232264238E-2</c:v>
                </c:pt>
                <c:pt idx="13" formatCode="0.00000">
                  <c:v>5.2456741496508592E-2</c:v>
                </c:pt>
                <c:pt idx="14" formatCode="0.00000">
                  <c:v>6.2295035881555723E-2</c:v>
                </c:pt>
                <c:pt idx="15" formatCode="0.00000">
                  <c:v>7.3536271252559723E-2</c:v>
                </c:pt>
                <c:pt idx="16" formatCode="0.00000">
                  <c:v>9.1933904551070963E-2</c:v>
                </c:pt>
                <c:pt idx="17" formatCode="0.00000">
                  <c:v>0.12588478718412621</c:v>
                </c:pt>
                <c:pt idx="18" formatCode="0.00000">
                  <c:v>0.18417957889679193</c:v>
                </c:pt>
                <c:pt idx="19" formatCode="0.00000">
                  <c:v>0.26981779793018434</c:v>
                </c:pt>
                <c:pt idx="20" formatCode="0.00000">
                  <c:v>0.37405335540750878</c:v>
                </c:pt>
                <c:pt idx="21" formatCode="0.00000">
                  <c:v>0.48026084496986926</c:v>
                </c:pt>
                <c:pt idx="22" formatCode="0.00000">
                  <c:v>0.5742598906871873</c:v>
                </c:pt>
                <c:pt idx="23" formatCode="0.00000">
                  <c:v>0.64954404718551806</c:v>
                </c:pt>
                <c:pt idx="24" formatCode="0.00000">
                  <c:v>0.70591839609304285</c:v>
                </c:pt>
                <c:pt idx="25" formatCode="0.00000">
                  <c:v>0.74628415694072592</c:v>
                </c:pt>
                <c:pt idx="26" formatCode="0.00000">
                  <c:v>0.77432195352528232</c:v>
                </c:pt>
                <c:pt idx="27" formatCode="0.00000">
                  <c:v>0.79338172582090016</c:v>
                </c:pt>
                <c:pt idx="28" formatCode="0.00000">
                  <c:v>0.80612961134429606</c:v>
                </c:pt>
                <c:pt idx="29" formatCode="0.00000">
                  <c:v>0.81454473173022557</c:v>
                </c:pt>
                <c:pt idx="30" formatCode="0.00000">
                  <c:v>0.82003733713573235</c:v>
                </c:pt>
                <c:pt idx="31" formatCode="0.00000">
                  <c:v>0.82358604502997057</c:v>
                </c:pt>
                <c:pt idx="32" formatCode="0.00000">
                  <c:v>0.82585719512848088</c:v>
                </c:pt>
                <c:pt idx="33" formatCode="0.00000">
                  <c:v>0.82729775879098355</c:v>
                </c:pt>
                <c:pt idx="34" formatCode="0.00000">
                  <c:v>0.82820374298290556</c:v>
                </c:pt>
                <c:pt idx="35" formatCode="0.00000">
                  <c:v>0.82876892258505874</c:v>
                </c:pt>
                <c:pt idx="36" formatCode="0.00000">
                  <c:v>0.82911878814842366</c:v>
                </c:pt>
                <c:pt idx="37" formatCode="0.00000">
                  <c:v>0.82933378576059968</c:v>
                </c:pt>
                <c:pt idx="38" formatCode="0.00000">
                  <c:v>0.82946499064500323</c:v>
                </c:pt>
                <c:pt idx="39" formatCode="0.00000">
                  <c:v>0.8295445355606097</c:v>
                </c:pt>
                <c:pt idx="40" formatCode="0.00000">
                  <c:v>0.8295924622486297</c:v>
                </c:pt>
                <c:pt idx="41" formatCode="0.00000">
                  <c:v>0.82962116969980293</c:v>
                </c:pt>
                <c:pt idx="42" formatCode="0.00000">
                  <c:v>0.82963827009036684</c:v>
                </c:pt>
                <c:pt idx="43" formatCode="0.00000">
                  <c:v>0.82964840326222655</c:v>
                </c:pt>
                <c:pt idx="44" formatCode="0.00000">
                  <c:v>0.82965437826746635</c:v>
                </c:pt>
                <c:pt idx="45" formatCode="0.00000">
                  <c:v>0.82965788499500781</c:v>
                </c:pt>
                <c:pt idx="46" formatCode="0.00000">
                  <c:v>0.82965993401430682</c:v>
                </c:pt>
                <c:pt idx="47" formatCode="0.00000">
                  <c:v>0.82966112627784872</c:v>
                </c:pt>
                <c:pt idx="48" formatCode="0.00000">
                  <c:v>0.82966181727382327</c:v>
                </c:pt>
                <c:pt idx="49" formatCode="0.00000">
                  <c:v>0.8296622162472107</c:v>
                </c:pt>
                <c:pt idx="50" formatCode="0.00000">
                  <c:v>0.82966244578787318</c:v>
                </c:pt>
                <c:pt idx="51" formatCode="0.00000">
                  <c:v>0.82966257740090232</c:v>
                </c:pt>
                <c:pt idx="52" formatCode="0.00000">
                  <c:v>0.82966265262082084</c:v>
                </c:pt>
                <c:pt idx="53" formatCode="0.00000">
                  <c:v>0.82966269547839033</c:v>
                </c:pt>
                <c:pt idx="54" formatCode="0.00000">
                  <c:v>0.82966271982535456</c:v>
                </c:pt>
                <c:pt idx="55" formatCode="0.00000">
                  <c:v>0.8296627336178497</c:v>
                </c:pt>
                <c:pt idx="56" formatCode="0.00000">
                  <c:v>0.82966274141031349</c:v>
                </c:pt>
                <c:pt idx="57" formatCode="0.00000">
                  <c:v>0.82966274580159749</c:v>
                </c:pt>
                <c:pt idx="58" formatCode="0.00000">
                  <c:v>0.82966274827013831</c:v>
                </c:pt>
                <c:pt idx="59" formatCode="0.00000">
                  <c:v>0.82966274965454978</c:v>
                </c:pt>
                <c:pt idx="60" formatCode="0.00000">
                  <c:v>0.82966275042920423</c:v>
                </c:pt>
                <c:pt idx="61" formatCode="0.00000">
                  <c:v>0.82966275086172558</c:v>
                </c:pt>
              </c:numCache>
            </c:numRef>
          </c:val>
        </c:ser>
        <c:marker val="1"/>
        <c:axId val="74253440"/>
        <c:axId val="74254976"/>
      </c:lineChart>
      <c:catAx>
        <c:axId val="74253440"/>
        <c:scaling>
          <c:orientation val="minMax"/>
        </c:scaling>
        <c:axPos val="b"/>
        <c:numFmt formatCode="General" sourceLinked="1"/>
        <c:tickLblPos val="nextTo"/>
        <c:crossAx val="74254976"/>
        <c:crosses val="autoZero"/>
        <c:lblAlgn val="ctr"/>
        <c:lblOffset val="100"/>
        <c:tickLblSkip val="10"/>
        <c:tickMarkSkip val="5"/>
      </c:catAx>
      <c:valAx>
        <c:axId val="74254976"/>
        <c:scaling>
          <c:orientation val="minMax"/>
          <c:max val="1"/>
          <c:min val="0"/>
        </c:scaling>
        <c:axPos val="l"/>
        <c:majorGridlines/>
        <c:numFmt formatCode="0.0" sourceLinked="0"/>
        <c:tickLblPos val="nextTo"/>
        <c:crossAx val="74253440"/>
        <c:crossesAt val="1"/>
        <c:crossBetween val="midCat"/>
        <c:majorUnit val="0.2"/>
      </c:valAx>
      <c:spPr>
        <a:ln w="76200"/>
      </c:spPr>
    </c:plotArea>
    <c:legend>
      <c:legendPos val="r"/>
      <c:layout>
        <c:manualLayout>
          <c:xMode val="edge"/>
          <c:yMode val="edge"/>
          <c:x val="0.80570089676290468"/>
          <c:y val="0.18356955380577444"/>
          <c:w val="0.18762281277340329"/>
          <c:h val="0.53990366249127564"/>
        </c:manualLayout>
      </c:layout>
    </c:legend>
    <c:plotVisOnly val="1"/>
  </c:chart>
  <c:spPr>
    <a:ln>
      <a:noFill/>
    </a:ln>
  </c:spPr>
  <c:txPr>
    <a:bodyPr/>
    <a:lstStyle/>
    <a:p>
      <a:pPr>
        <a:defRPr sz="2400"/>
      </a:pPr>
      <a:endParaRPr lang="nl-NL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l-NL"/>
  <c:chart>
    <c:plotArea>
      <c:layout>
        <c:manualLayout>
          <c:layoutTarget val="inner"/>
          <c:xMode val="edge"/>
          <c:yMode val="edge"/>
          <c:x val="7.6150841438937786E-2"/>
          <c:y val="4.7100304591555682E-2"/>
          <c:w val="0.70962335958005263"/>
          <c:h val="0.76642609580343724"/>
        </c:manualLayout>
      </c:layout>
      <c:lineChart>
        <c:grouping val="standard"/>
        <c:ser>
          <c:idx val="0"/>
          <c:order val="0"/>
          <c:tx>
            <c:v>prep body</c:v>
          </c:tx>
          <c:spPr>
            <a:ln w="4445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numRef>
              <c:f>mirroring!$A$19:$A$141</c:f>
              <c:numCache>
                <c:formatCode>General</c:formatCode>
                <c:ptCount val="123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  <c:pt idx="62">
                  <c:v>31</c:v>
                </c:pt>
                <c:pt idx="63">
                  <c:v>31.5</c:v>
                </c:pt>
                <c:pt idx="64">
                  <c:v>32</c:v>
                </c:pt>
                <c:pt idx="65">
                  <c:v>32.5</c:v>
                </c:pt>
                <c:pt idx="66">
                  <c:v>33</c:v>
                </c:pt>
                <c:pt idx="67">
                  <c:v>33.5</c:v>
                </c:pt>
                <c:pt idx="68">
                  <c:v>34</c:v>
                </c:pt>
                <c:pt idx="69">
                  <c:v>34.5</c:v>
                </c:pt>
                <c:pt idx="70">
                  <c:v>35</c:v>
                </c:pt>
                <c:pt idx="71">
                  <c:v>35.5</c:v>
                </c:pt>
                <c:pt idx="72">
                  <c:v>36</c:v>
                </c:pt>
                <c:pt idx="73">
                  <c:v>36.5</c:v>
                </c:pt>
                <c:pt idx="74">
                  <c:v>37</c:v>
                </c:pt>
                <c:pt idx="75">
                  <c:v>37.5</c:v>
                </c:pt>
                <c:pt idx="76">
                  <c:v>38</c:v>
                </c:pt>
                <c:pt idx="77">
                  <c:v>38.5</c:v>
                </c:pt>
                <c:pt idx="78">
                  <c:v>39</c:v>
                </c:pt>
                <c:pt idx="79">
                  <c:v>39.5</c:v>
                </c:pt>
                <c:pt idx="80">
                  <c:v>40</c:v>
                </c:pt>
                <c:pt idx="81">
                  <c:v>40.5</c:v>
                </c:pt>
                <c:pt idx="82">
                  <c:v>41</c:v>
                </c:pt>
                <c:pt idx="83">
                  <c:v>41.5</c:v>
                </c:pt>
                <c:pt idx="84">
                  <c:v>42</c:v>
                </c:pt>
                <c:pt idx="85">
                  <c:v>42.5</c:v>
                </c:pt>
                <c:pt idx="86">
                  <c:v>43</c:v>
                </c:pt>
                <c:pt idx="87">
                  <c:v>43.5</c:v>
                </c:pt>
                <c:pt idx="88">
                  <c:v>44</c:v>
                </c:pt>
                <c:pt idx="89">
                  <c:v>44.5</c:v>
                </c:pt>
                <c:pt idx="90">
                  <c:v>45</c:v>
                </c:pt>
                <c:pt idx="91">
                  <c:v>45.5</c:v>
                </c:pt>
                <c:pt idx="92">
                  <c:v>46</c:v>
                </c:pt>
                <c:pt idx="93">
                  <c:v>46.5</c:v>
                </c:pt>
                <c:pt idx="94">
                  <c:v>47</c:v>
                </c:pt>
                <c:pt idx="95">
                  <c:v>47.5</c:v>
                </c:pt>
                <c:pt idx="96">
                  <c:v>48</c:v>
                </c:pt>
                <c:pt idx="97">
                  <c:v>48.5</c:v>
                </c:pt>
                <c:pt idx="98">
                  <c:v>49</c:v>
                </c:pt>
                <c:pt idx="99">
                  <c:v>49.5</c:v>
                </c:pt>
                <c:pt idx="100">
                  <c:v>50</c:v>
                </c:pt>
                <c:pt idx="101">
                  <c:v>50.5</c:v>
                </c:pt>
                <c:pt idx="102">
                  <c:v>51</c:v>
                </c:pt>
                <c:pt idx="103">
                  <c:v>51.5</c:v>
                </c:pt>
                <c:pt idx="104">
                  <c:v>52</c:v>
                </c:pt>
                <c:pt idx="105">
                  <c:v>52.5</c:v>
                </c:pt>
                <c:pt idx="106">
                  <c:v>53</c:v>
                </c:pt>
                <c:pt idx="107">
                  <c:v>53.5</c:v>
                </c:pt>
                <c:pt idx="108">
                  <c:v>54</c:v>
                </c:pt>
                <c:pt idx="109">
                  <c:v>54.5</c:v>
                </c:pt>
                <c:pt idx="110">
                  <c:v>55</c:v>
                </c:pt>
                <c:pt idx="111">
                  <c:v>55.5</c:v>
                </c:pt>
                <c:pt idx="112">
                  <c:v>56</c:v>
                </c:pt>
                <c:pt idx="113">
                  <c:v>56.5</c:v>
                </c:pt>
                <c:pt idx="114">
                  <c:v>57</c:v>
                </c:pt>
                <c:pt idx="115">
                  <c:v>57.5</c:v>
                </c:pt>
                <c:pt idx="116">
                  <c:v>58</c:v>
                </c:pt>
                <c:pt idx="117">
                  <c:v>58.5</c:v>
                </c:pt>
                <c:pt idx="118">
                  <c:v>59</c:v>
                </c:pt>
                <c:pt idx="119">
                  <c:v>59.5</c:v>
                </c:pt>
                <c:pt idx="120">
                  <c:v>60</c:v>
                </c:pt>
                <c:pt idx="121">
                  <c:v>60.5</c:v>
                </c:pt>
                <c:pt idx="122">
                  <c:v>61</c:v>
                </c:pt>
              </c:numCache>
            </c:numRef>
          </c:cat>
          <c:val>
            <c:numRef>
              <c:f>mirroring!$M$19:$M$141</c:f>
              <c:numCache>
                <c:formatCode>General</c:formatCode>
                <c:ptCount val="1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0000">
                  <c:v>1.0689950006971E-3</c:v>
                </c:pt>
                <c:pt idx="4" formatCode="0.00000">
                  <c:v>9.3628880180733811E-3</c:v>
                </c:pt>
                <c:pt idx="5" formatCode="0.00000">
                  <c:v>4.2457524699697713E-2</c:v>
                </c:pt>
                <c:pt idx="6" formatCode="0.00000">
                  <c:v>0.11234501799780185</c:v>
                </c:pt>
                <c:pt idx="7" formatCode="0.00000">
                  <c:v>0.20346862557404291</c:v>
                </c:pt>
                <c:pt idx="8" formatCode="0.00000">
                  <c:v>0.29170887431954301</c:v>
                </c:pt>
                <c:pt idx="9" formatCode="0.00000">
                  <c:v>0.36482948153338818</c:v>
                </c:pt>
                <c:pt idx="10" formatCode="0.00000">
                  <c:v>0.42244348899183037</c:v>
                </c:pt>
                <c:pt idx="11" formatCode="0.00000">
                  <c:v>0.46933411203269931</c:v>
                </c:pt>
                <c:pt idx="12" formatCode="0.00000">
                  <c:v>0.5105708574313067</c:v>
                </c:pt>
                <c:pt idx="13" formatCode="0.00000">
                  <c:v>0.54989233396161641</c:v>
                </c:pt>
                <c:pt idx="14" formatCode="0.00000">
                  <c:v>0.59012855259930663</c:v>
                </c:pt>
                <c:pt idx="15" formatCode="0.00000">
                  <c:v>0.6352944861558808</c:v>
                </c:pt>
                <c:pt idx="16" formatCode="0.00000">
                  <c:v>0.69870842070140293</c:v>
                </c:pt>
                <c:pt idx="17" formatCode="0.00000">
                  <c:v>0.80139343351229675</c:v>
                </c:pt>
                <c:pt idx="18" formatCode="0.00000">
                  <c:v>0.89388402119655996</c:v>
                </c:pt>
                <c:pt idx="19" formatCode="0.00000">
                  <c:v>0.9457326837951141</c:v>
                </c:pt>
                <c:pt idx="20" formatCode="0.00000">
                  <c:v>0.97240818806011808</c:v>
                </c:pt>
                <c:pt idx="21" formatCode="0.00000">
                  <c:v>0.98592575638781565</c:v>
                </c:pt>
                <c:pt idx="22" formatCode="0.00000">
                  <c:v>0.99267244424891476</c:v>
                </c:pt>
                <c:pt idx="23" formatCode="0.00000">
                  <c:v>0.99576743783680166</c:v>
                </c:pt>
                <c:pt idx="24" formatCode="0.00000">
                  <c:v>0.99617031856150262</c:v>
                </c:pt>
                <c:pt idx="25" formatCode="0.00000">
                  <c:v>0.99199656830953642</c:v>
                </c:pt>
                <c:pt idx="26" formatCode="0.00000">
                  <c:v>0.97519016476351561</c:v>
                </c:pt>
                <c:pt idx="27" formatCode="0.00000">
                  <c:v>0.92779929446980713</c:v>
                </c:pt>
                <c:pt idx="28" formatCode="0.00000">
                  <c:v>0.82837948613709955</c:v>
                </c:pt>
                <c:pt idx="29" formatCode="0.00000">
                  <c:v>0.66285859853349061</c:v>
                </c:pt>
                <c:pt idx="30" formatCode="0.00000">
                  <c:v>0.43145076984953046</c:v>
                </c:pt>
                <c:pt idx="31" formatCode="0.00000">
                  <c:v>0.23039764534805016</c:v>
                </c:pt>
                <c:pt idx="32" formatCode="0.00000">
                  <c:v>0.11711534444270712</c:v>
                </c:pt>
                <c:pt idx="33" formatCode="0.00000">
                  <c:v>5.9238095448015032E-2</c:v>
                </c:pt>
                <c:pt idx="34" formatCode="0.00000">
                  <c:v>3.0440192772531811E-2</c:v>
                </c:pt>
                <c:pt idx="35" formatCode="0.00000">
                  <c:v>1.7274050925672954E-2</c:v>
                </c:pt>
                <c:pt idx="36" formatCode="0.00000">
                  <c:v>1.4932446207727977E-2</c:v>
                </c:pt>
                <c:pt idx="37" formatCode="0.00000">
                  <c:v>2.5668894013981078E-2</c:v>
                </c:pt>
                <c:pt idx="38" formatCode="0.00000">
                  <c:v>5.6345791873377703E-2</c:v>
                </c:pt>
                <c:pt idx="39" formatCode="0.00000">
                  <c:v>0.1104912556181962</c:v>
                </c:pt>
                <c:pt idx="40" formatCode="0.00000">
                  <c:v>0.18144760418383704</c:v>
                </c:pt>
                <c:pt idx="41" formatCode="0.00000">
                  <c:v>0.25649008037308202</c:v>
                </c:pt>
                <c:pt idx="42" formatCode="0.00000">
                  <c:v>0.32544885694817488</c:v>
                </c:pt>
                <c:pt idx="43" formatCode="0.00000">
                  <c:v>0.38429148382037831</c:v>
                </c:pt>
                <c:pt idx="44" formatCode="0.00000">
                  <c:v>0.43379045284410489</c:v>
                </c:pt>
                <c:pt idx="45" formatCode="0.00000">
                  <c:v>0.47681626315486847</c:v>
                </c:pt>
                <c:pt idx="46" formatCode="0.00000">
                  <c:v>0.5164212913840287</c:v>
                </c:pt>
                <c:pt idx="47" formatCode="0.00000">
                  <c:v>0.55521261196684157</c:v>
                </c:pt>
                <c:pt idx="48" formatCode="0.00000">
                  <c:v>0.59576303767549965</c:v>
                </c:pt>
                <c:pt idx="49" formatCode="0.00000">
                  <c:v>0.64317070994473469</c:v>
                </c:pt>
                <c:pt idx="50" formatCode="0.00000">
                  <c:v>0.71393266977698366</c:v>
                </c:pt>
                <c:pt idx="51" formatCode="0.00000">
                  <c:v>0.82149348742904404</c:v>
                </c:pt>
                <c:pt idx="52" formatCode="0.00000">
                  <c:v>0.90608423531269144</c:v>
                </c:pt>
                <c:pt idx="53" formatCode="0.00000">
                  <c:v>0.95208076149376097</c:v>
                </c:pt>
                <c:pt idx="54" formatCode="0.00000">
                  <c:v>0.97563365139588965</c:v>
                </c:pt>
                <c:pt idx="55" formatCode="0.00000">
                  <c:v>0.98755475204148369</c:v>
                </c:pt>
                <c:pt idx="56" formatCode="0.00000">
                  <c:v>0.99345561924477765</c:v>
                </c:pt>
                <c:pt idx="57" formatCode="0.00000">
                  <c:v>0.99599760951683391</c:v>
                </c:pt>
                <c:pt idx="58" formatCode="0.00000">
                  <c:v>0.99563426378979569</c:v>
                </c:pt>
                <c:pt idx="59" formatCode="0.00000">
                  <c:v>0.98942014594603223</c:v>
                </c:pt>
                <c:pt idx="60" formatCode="0.00000">
                  <c:v>0.96738243349207265</c:v>
                </c:pt>
                <c:pt idx="61" formatCode="0.00000">
                  <c:v>0.91045828511516436</c:v>
                </c:pt>
                <c:pt idx="62" formatCode="0.00000">
                  <c:v>0.79918170920538589</c:v>
                </c:pt>
                <c:pt idx="63" formatCode="0.00000">
                  <c:v>0.62013344993821606</c:v>
                </c:pt>
                <c:pt idx="64" formatCode="0.00000">
                  <c:v>0.38420015562750182</c:v>
                </c:pt>
                <c:pt idx="65" formatCode="0.00000">
                  <c:v>0.2015221263498726</c:v>
                </c:pt>
                <c:pt idx="66" formatCode="0.00000">
                  <c:v>0.1021428414114378</c:v>
                </c:pt>
                <c:pt idx="67" formatCode="0.00000">
                  <c:v>5.1766976106972923E-2</c:v>
                </c:pt>
                <c:pt idx="68" formatCode="0.00000">
                  <c:v>2.7015914527732943E-2</c:v>
                </c:pt>
                <c:pt idx="69" formatCode="0.00000">
                  <c:v>1.6664406568777441E-2</c:v>
                </c:pt>
                <c:pt idx="70" formatCode="0.00000">
                  <c:v>1.7999558092971862E-2</c:v>
                </c:pt>
                <c:pt idx="71" formatCode="0.00000">
                  <c:v>3.5289984521694642E-2</c:v>
                </c:pt>
                <c:pt idx="72" formatCode="0.00000">
                  <c:v>7.5149458319342721E-2</c:v>
                </c:pt>
                <c:pt idx="73" formatCode="0.00000">
                  <c:v>0.13728565799053288</c:v>
                </c:pt>
                <c:pt idx="74" formatCode="0.00000">
                  <c:v>0.21148237237237241</c:v>
                </c:pt>
                <c:pt idx="75" formatCode="0.00000">
                  <c:v>0.285076905493442</c:v>
                </c:pt>
                <c:pt idx="76" formatCode="0.00000">
                  <c:v>0.35022006945102618</c:v>
                </c:pt>
                <c:pt idx="77" formatCode="0.00000">
                  <c:v>0.40509754135278281</c:v>
                </c:pt>
                <c:pt idx="78" formatCode="0.00000">
                  <c:v>0.45164056850648915</c:v>
                </c:pt>
                <c:pt idx="79" formatCode="0.00000">
                  <c:v>0.49296016096969258</c:v>
                </c:pt>
                <c:pt idx="80" formatCode="0.00000">
                  <c:v>0.53195134220395934</c:v>
                </c:pt>
                <c:pt idx="81" formatCode="0.00000">
                  <c:v>0.5710997255322926</c:v>
                </c:pt>
                <c:pt idx="82" formatCode="0.00000">
                  <c:v>0.6134382219015746</c:v>
                </c:pt>
                <c:pt idx="83" formatCode="0.00000">
                  <c:v>0.66717349997153264</c:v>
                </c:pt>
                <c:pt idx="84" formatCode="0.00000">
                  <c:v>0.75452054034060922</c:v>
                </c:pt>
                <c:pt idx="85" formatCode="0.00000">
                  <c:v>0.86090750453276177</c:v>
                </c:pt>
                <c:pt idx="86" formatCode="0.00000">
                  <c:v>0.92821629313771858</c:v>
                </c:pt>
                <c:pt idx="87" formatCode="0.00000">
                  <c:v>0.96347249803616253</c:v>
                </c:pt>
                <c:pt idx="88" formatCode="0.00000">
                  <c:v>0.9814074195772875</c:v>
                </c:pt>
                <c:pt idx="89" formatCode="0.00000">
                  <c:v>0.99046756590263663</c:v>
                </c:pt>
                <c:pt idx="90" formatCode="0.00000">
                  <c:v>0.99490263078282459</c:v>
                </c:pt>
                <c:pt idx="91" formatCode="0.00000">
                  <c:v>0.99660778852524157</c:v>
                </c:pt>
                <c:pt idx="92" formatCode="0.00000">
                  <c:v>0.99533679895030336</c:v>
                </c:pt>
                <c:pt idx="93" formatCode="0.00000">
                  <c:v>0.9865443765905566</c:v>
                </c:pt>
                <c:pt idx="94" formatCode="0.00000">
                  <c:v>0.95638025648052294</c:v>
                </c:pt>
                <c:pt idx="95" formatCode="0.00000">
                  <c:v>0.88178263161220249</c:v>
                </c:pt>
                <c:pt idx="96" formatCode="0.00000">
                  <c:v>0.74484867361974882</c:v>
                </c:pt>
                <c:pt idx="97" formatCode="0.00000">
                  <c:v>0.53649026262532362</c:v>
                </c:pt>
                <c:pt idx="98" formatCode="0.00000">
                  <c:v>0.30529059094906436</c:v>
                </c:pt>
                <c:pt idx="99" formatCode="0.00000">
                  <c:v>0.15689285890583379</c:v>
                </c:pt>
                <c:pt idx="100" formatCode="0.00000">
                  <c:v>7.9250214038674924E-2</c:v>
                </c:pt>
                <c:pt idx="101" formatCode="0.00000">
                  <c:v>4.0153798038832032E-2</c:v>
                </c:pt>
                <c:pt idx="102" formatCode="0.00000">
                  <c:v>2.1127867516552691E-2</c:v>
                </c:pt>
                <c:pt idx="103" formatCode="0.00000">
                  <c:v>1.3761012737848443E-2</c:v>
                </c:pt>
                <c:pt idx="104" formatCode="0.00000">
                  <c:v>1.6979055746936304E-2</c:v>
                </c:pt>
                <c:pt idx="105" formatCode="0.00000">
                  <c:v>3.6068589327995955E-2</c:v>
                </c:pt>
                <c:pt idx="106" formatCode="0.00000">
                  <c:v>7.7879694871539534E-2</c:v>
                </c:pt>
                <c:pt idx="107" formatCode="0.00000">
                  <c:v>0.14155559609320981</c:v>
                </c:pt>
                <c:pt idx="108" formatCode="0.00000">
                  <c:v>0.21637367058835438</c:v>
                </c:pt>
                <c:pt idx="109" formatCode="0.00000">
                  <c:v>0.28977215801852074</c:v>
                </c:pt>
                <c:pt idx="110" formatCode="0.00000">
                  <c:v>0.35432831886563326</c:v>
                </c:pt>
                <c:pt idx="111" formatCode="0.00000">
                  <c:v>0.40860063517123835</c:v>
                </c:pt>
                <c:pt idx="112" formatCode="0.00000">
                  <c:v>0.45470475085159573</c:v>
                </c:pt>
                <c:pt idx="113" formatCode="0.00000">
                  <c:v>0.49578656357576056</c:v>
                </c:pt>
                <c:pt idx="114" formatCode="0.00000">
                  <c:v>0.53471813268113577</c:v>
                </c:pt>
                <c:pt idx="115" formatCode="0.00000">
                  <c:v>0.57397837631136361</c:v>
                </c:pt>
                <c:pt idx="116" formatCode="0.00000">
                  <c:v>0.61673892912229566</c:v>
                </c:pt>
                <c:pt idx="117" formatCode="0.00000">
                  <c:v>0.67196037038772083</c:v>
                </c:pt>
                <c:pt idx="118" formatCode="0.00000">
                  <c:v>0.76237931808755444</c:v>
                </c:pt>
                <c:pt idx="119" formatCode="0.00000">
                  <c:v>0.86711035630197464</c:v>
                </c:pt>
                <c:pt idx="120" formatCode="0.00000">
                  <c:v>0.93156341005139498</c:v>
                </c:pt>
                <c:pt idx="121" formatCode="0.00000">
                  <c:v>0.96518478872203339</c:v>
                </c:pt>
                <c:pt idx="122" formatCode="0.00000">
                  <c:v>0.98227394858872596</c:v>
                </c:pt>
              </c:numCache>
            </c:numRef>
          </c:val>
        </c:ser>
        <c:ser>
          <c:idx val="3"/>
          <c:order val="1"/>
          <c:tx>
            <c:v>expr body</c:v>
          </c:tx>
          <c:spPr>
            <a:ln w="44450">
              <a:solidFill>
                <a:srgbClr val="FF66FF"/>
              </a:solidFill>
            </a:ln>
          </c:spPr>
          <c:marker>
            <c:symbol val="triangle"/>
            <c:size val="4"/>
            <c:spPr>
              <a:solidFill>
                <a:srgbClr val="00B0F0"/>
              </a:solidFill>
            </c:spPr>
          </c:marker>
          <c:cat>
            <c:numRef>
              <c:f>mirroring!$A$19:$A$141</c:f>
              <c:numCache>
                <c:formatCode>General</c:formatCode>
                <c:ptCount val="123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  <c:pt idx="62">
                  <c:v>31</c:v>
                </c:pt>
                <c:pt idx="63">
                  <c:v>31.5</c:v>
                </c:pt>
                <c:pt idx="64">
                  <c:v>32</c:v>
                </c:pt>
                <c:pt idx="65">
                  <c:v>32.5</c:v>
                </c:pt>
                <c:pt idx="66">
                  <c:v>33</c:v>
                </c:pt>
                <c:pt idx="67">
                  <c:v>33.5</c:v>
                </c:pt>
                <c:pt idx="68">
                  <c:v>34</c:v>
                </c:pt>
                <c:pt idx="69">
                  <c:v>34.5</c:v>
                </c:pt>
                <c:pt idx="70">
                  <c:v>35</c:v>
                </c:pt>
                <c:pt idx="71">
                  <c:v>35.5</c:v>
                </c:pt>
                <c:pt idx="72">
                  <c:v>36</c:v>
                </c:pt>
                <c:pt idx="73">
                  <c:v>36.5</c:v>
                </c:pt>
                <c:pt idx="74">
                  <c:v>37</c:v>
                </c:pt>
                <c:pt idx="75">
                  <c:v>37.5</c:v>
                </c:pt>
                <c:pt idx="76">
                  <c:v>38</c:v>
                </c:pt>
                <c:pt idx="77">
                  <c:v>38.5</c:v>
                </c:pt>
                <c:pt idx="78">
                  <c:v>39</c:v>
                </c:pt>
                <c:pt idx="79">
                  <c:v>39.5</c:v>
                </c:pt>
                <c:pt idx="80">
                  <c:v>40</c:v>
                </c:pt>
                <c:pt idx="81">
                  <c:v>40.5</c:v>
                </c:pt>
                <c:pt idx="82">
                  <c:v>41</c:v>
                </c:pt>
                <c:pt idx="83">
                  <c:v>41.5</c:v>
                </c:pt>
                <c:pt idx="84">
                  <c:v>42</c:v>
                </c:pt>
                <c:pt idx="85">
                  <c:v>42.5</c:v>
                </c:pt>
                <c:pt idx="86">
                  <c:v>43</c:v>
                </c:pt>
                <c:pt idx="87">
                  <c:v>43.5</c:v>
                </c:pt>
                <c:pt idx="88">
                  <c:v>44</c:v>
                </c:pt>
                <c:pt idx="89">
                  <c:v>44.5</c:v>
                </c:pt>
                <c:pt idx="90">
                  <c:v>45</c:v>
                </c:pt>
                <c:pt idx="91">
                  <c:v>45.5</c:v>
                </c:pt>
                <c:pt idx="92">
                  <c:v>46</c:v>
                </c:pt>
                <c:pt idx="93">
                  <c:v>46.5</c:v>
                </c:pt>
                <c:pt idx="94">
                  <c:v>47</c:v>
                </c:pt>
                <c:pt idx="95">
                  <c:v>47.5</c:v>
                </c:pt>
                <c:pt idx="96">
                  <c:v>48</c:v>
                </c:pt>
                <c:pt idx="97">
                  <c:v>48.5</c:v>
                </c:pt>
                <c:pt idx="98">
                  <c:v>49</c:v>
                </c:pt>
                <c:pt idx="99">
                  <c:v>49.5</c:v>
                </c:pt>
                <c:pt idx="100">
                  <c:v>50</c:v>
                </c:pt>
                <c:pt idx="101">
                  <c:v>50.5</c:v>
                </c:pt>
                <c:pt idx="102">
                  <c:v>51</c:v>
                </c:pt>
                <c:pt idx="103">
                  <c:v>51.5</c:v>
                </c:pt>
                <c:pt idx="104">
                  <c:v>52</c:v>
                </c:pt>
                <c:pt idx="105">
                  <c:v>52.5</c:v>
                </c:pt>
                <c:pt idx="106">
                  <c:v>53</c:v>
                </c:pt>
                <c:pt idx="107">
                  <c:v>53.5</c:v>
                </c:pt>
                <c:pt idx="108">
                  <c:v>54</c:v>
                </c:pt>
                <c:pt idx="109">
                  <c:v>54.5</c:v>
                </c:pt>
                <c:pt idx="110">
                  <c:v>55</c:v>
                </c:pt>
                <c:pt idx="111">
                  <c:v>55.5</c:v>
                </c:pt>
                <c:pt idx="112">
                  <c:v>56</c:v>
                </c:pt>
                <c:pt idx="113">
                  <c:v>56.5</c:v>
                </c:pt>
                <c:pt idx="114">
                  <c:v>57</c:v>
                </c:pt>
                <c:pt idx="115">
                  <c:v>57.5</c:v>
                </c:pt>
                <c:pt idx="116">
                  <c:v>58</c:v>
                </c:pt>
                <c:pt idx="117">
                  <c:v>58.5</c:v>
                </c:pt>
                <c:pt idx="118">
                  <c:v>59</c:v>
                </c:pt>
                <c:pt idx="119">
                  <c:v>59.5</c:v>
                </c:pt>
                <c:pt idx="120">
                  <c:v>60</c:v>
                </c:pt>
                <c:pt idx="121">
                  <c:v>60.5</c:v>
                </c:pt>
                <c:pt idx="122">
                  <c:v>61</c:v>
                </c:pt>
              </c:numCache>
            </c:numRef>
          </c:cat>
          <c:val>
            <c:numRef>
              <c:f>mirroring!$R$19:$R$141</c:f>
              <c:numCache>
                <c:formatCode>General</c:formatCode>
                <c:ptCount val="123"/>
                <c:pt idx="0">
                  <c:v>0</c:v>
                </c:pt>
                <c:pt idx="1">
                  <c:v>0</c:v>
                </c:pt>
                <c:pt idx="2">
                  <c:v>9.6433114142823599E-23</c:v>
                </c:pt>
                <c:pt idx="3">
                  <c:v>1.4360805081564609E-20</c:v>
                </c:pt>
                <c:pt idx="4">
                  <c:v>4.0047567815458485E-15</c:v>
                </c:pt>
                <c:pt idx="5">
                  <c:v>2.8939651639847626E-12</c:v>
                </c:pt>
                <c:pt idx="6">
                  <c:v>2.4883249227091636E-10</c:v>
                </c:pt>
                <c:pt idx="7">
                  <c:v>1.944753224290241E-8</c:v>
                </c:pt>
                <c:pt idx="8">
                  <c:v>1.6253309261691763E-6</c:v>
                </c:pt>
                <c:pt idx="9">
                  <c:v>8.2204600647333006E-5</c:v>
                </c:pt>
                <c:pt idx="10">
                  <c:v>1.8751738835192909E-3</c:v>
                </c:pt>
                <c:pt idx="11">
                  <c:v>2.0416029032872197E-2</c:v>
                </c:pt>
                <c:pt idx="12">
                  <c:v>0.11833807531726161</c:v>
                </c:pt>
                <c:pt idx="13">
                  <c:v>0.35530133656454282</c:v>
                </c:pt>
                <c:pt idx="14">
                  <c:v>0.61428515537816963</c:v>
                </c:pt>
                <c:pt idx="15">
                  <c:v>0.79213850224560001</c:v>
                </c:pt>
                <c:pt idx="16">
                  <c:v>0.89290661948659311</c:v>
                </c:pt>
                <c:pt idx="17">
                  <c:v>0.94483894252360345</c:v>
                </c:pt>
                <c:pt idx="18">
                  <c:v>0.47254583887216217</c:v>
                </c:pt>
                <c:pt idx="19">
                  <c:v>0.23627319427426871</c:v>
                </c:pt>
                <c:pt idx="20">
                  <c:v>0.11813661317219727</c:v>
                </c:pt>
                <c:pt idx="21">
                  <c:v>5.9068310577418903E-2</c:v>
                </c:pt>
                <c:pt idx="22">
                  <c:v>2.9534157294396853E-2</c:v>
                </c:pt>
                <c:pt idx="23">
                  <c:v>1.4767080068304369E-2</c:v>
                </c:pt>
                <c:pt idx="24">
                  <c:v>7.3835412171191434E-3</c:v>
                </c:pt>
                <c:pt idx="25">
                  <c:v>3.6917716395667602E-3</c:v>
                </c:pt>
                <c:pt idx="26">
                  <c:v>1.8458866277784741E-3</c:v>
                </c:pt>
                <c:pt idx="27">
                  <c:v>9.2294371453330727E-4</c:v>
                </c:pt>
                <c:pt idx="28">
                  <c:v>4.6147251750850517E-4</c:v>
                </c:pt>
                <c:pt idx="29">
                  <c:v>9.4317494786077031E-4</c:v>
                </c:pt>
                <c:pt idx="30">
                  <c:v>1.6362308476898343E-2</c:v>
                </c:pt>
                <c:pt idx="31">
                  <c:v>8.3125170264558568E-3</c:v>
                </c:pt>
                <c:pt idx="32">
                  <c:v>4.1563642369091816E-3</c:v>
                </c:pt>
                <c:pt idx="33">
                  <c:v>2.0781823615350819E-3</c:v>
                </c:pt>
                <c:pt idx="34">
                  <c:v>1.0390912688104258E-3</c:v>
                </c:pt>
                <c:pt idx="35">
                  <c:v>5.1954592968738594E-4</c:v>
                </c:pt>
                <c:pt idx="36">
                  <c:v>2.5977356359504101E-4</c:v>
                </c:pt>
                <c:pt idx="37">
                  <c:v>1.2988779227325042E-4</c:v>
                </c:pt>
                <c:pt idx="38">
                  <c:v>6.4946009703068913E-5</c:v>
                </c:pt>
                <c:pt idx="39">
                  <c:v>3.2481417206411667E-5</c:v>
                </c:pt>
                <c:pt idx="40">
                  <c:v>1.6319961365842447E-5</c:v>
                </c:pt>
                <c:pt idx="41">
                  <c:v>9.5672791373127228E-6</c:v>
                </c:pt>
                <c:pt idx="42">
                  <c:v>3.3642298963320484E-5</c:v>
                </c:pt>
                <c:pt idx="43">
                  <c:v>4.7573411098397078E-4</c:v>
                </c:pt>
                <c:pt idx="44">
                  <c:v>5.0406581594088134E-3</c:v>
                </c:pt>
                <c:pt idx="45">
                  <c:v>3.5302552140962437E-2</c:v>
                </c:pt>
                <c:pt idx="46">
                  <c:v>0.15793790393396623</c:v>
                </c:pt>
                <c:pt idx="47">
                  <c:v>0.40510078551078388</c:v>
                </c:pt>
                <c:pt idx="48">
                  <c:v>0.65036496657302445</c:v>
                </c:pt>
                <c:pt idx="49">
                  <c:v>0.81301697735511813</c:v>
                </c:pt>
                <c:pt idx="50">
                  <c:v>0.90400433264551283</c:v>
                </c:pt>
                <c:pt idx="51">
                  <c:v>0.94785864170667966</c:v>
                </c:pt>
                <c:pt idx="52">
                  <c:v>0.47399935824697875</c:v>
                </c:pt>
                <c:pt idx="53">
                  <c:v>0.23699990209082752</c:v>
                </c:pt>
                <c:pt idx="54">
                  <c:v>0.11849996563222454</c:v>
                </c:pt>
                <c:pt idx="55">
                  <c:v>5.9249986630763016E-2</c:v>
                </c:pt>
                <c:pt idx="56">
                  <c:v>2.9624995277453412E-2</c:v>
                </c:pt>
                <c:pt idx="57">
                  <c:v>1.4812499042536021E-2</c:v>
                </c:pt>
                <c:pt idx="58">
                  <c:v>7.4062506894471492E-3</c:v>
                </c:pt>
                <c:pt idx="59">
                  <c:v>3.7031263429261364E-3</c:v>
                </c:pt>
                <c:pt idx="60">
                  <c:v>1.85156389642708E-3</c:v>
                </c:pt>
                <c:pt idx="61">
                  <c:v>9.2578224925803565E-4</c:v>
                </c:pt>
                <c:pt idx="62">
                  <c:v>4.6290488657874871E-4</c:v>
                </c:pt>
                <c:pt idx="63">
                  <c:v>2.7086811143239692E-3</c:v>
                </c:pt>
                <c:pt idx="64">
                  <c:v>1.0508687718793947E-2</c:v>
                </c:pt>
                <c:pt idx="65">
                  <c:v>5.2810335149150534E-3</c:v>
                </c:pt>
                <c:pt idx="66">
                  <c:v>2.640539376159004E-3</c:v>
                </c:pt>
                <c:pt idx="67">
                  <c:v>1.3202697479187341E-3</c:v>
                </c:pt>
                <c:pt idx="68">
                  <c:v>6.6013498343809891E-4</c:v>
                </c:pt>
                <c:pt idx="69">
                  <c:v>3.3006783989977611E-4</c:v>
                </c:pt>
                <c:pt idx="70">
                  <c:v>1.6503459956881828E-4</c:v>
                </c:pt>
                <c:pt idx="71">
                  <c:v>8.251853178820406E-5</c:v>
                </c:pt>
                <c:pt idx="72">
                  <c:v>4.1262491073294387E-5</c:v>
                </c:pt>
                <c:pt idx="73">
                  <c:v>2.0649432989287089E-5</c:v>
                </c:pt>
                <c:pt idx="74">
                  <c:v>1.0558373795094965E-5</c:v>
                </c:pt>
                <c:pt idx="75">
                  <c:v>9.9799992088608877E-6</c:v>
                </c:pt>
                <c:pt idx="76">
                  <c:v>9.5724036156548696E-5</c:v>
                </c:pt>
                <c:pt idx="77">
                  <c:v>1.2828432570689678E-3</c:v>
                </c:pt>
                <c:pt idx="78">
                  <c:v>1.1538716651597822E-2</c:v>
                </c:pt>
                <c:pt idx="79">
                  <c:v>6.8327542420993009E-2</c:v>
                </c:pt>
                <c:pt idx="80">
                  <c:v>0.24691890808247571</c:v>
                </c:pt>
                <c:pt idx="81">
                  <c:v>0.51130387980975556</c:v>
                </c:pt>
                <c:pt idx="82">
                  <c:v>0.72595162891304565</c:v>
                </c:pt>
                <c:pt idx="83">
                  <c:v>0.85647283813366792</c:v>
                </c:pt>
                <c:pt idx="84">
                  <c:v>0.9267837254593172</c:v>
                </c:pt>
                <c:pt idx="85">
                  <c:v>0.5209987811975898</c:v>
                </c:pt>
                <c:pt idx="86">
                  <c:v>0.26050366052153873</c:v>
                </c:pt>
                <c:pt idx="87">
                  <c:v>0.13025189091811407</c:v>
                </c:pt>
                <c:pt idx="88">
                  <c:v>6.5125953167018844E-2</c:v>
                </c:pt>
                <c:pt idx="89">
                  <c:v>3.2562979365128204E-2</c:v>
                </c:pt>
                <c:pt idx="90">
                  <c:v>1.6281491359771423E-2</c:v>
                </c:pt>
                <c:pt idx="91">
                  <c:v>8.1407469773065247E-3</c:v>
                </c:pt>
                <c:pt idx="92">
                  <c:v>4.0703746066152674E-3</c:v>
                </c:pt>
                <c:pt idx="93">
                  <c:v>2.0351882565650212E-3</c:v>
                </c:pt>
                <c:pt idx="94">
                  <c:v>1.0175947636995339E-3</c:v>
                </c:pt>
                <c:pt idx="95">
                  <c:v>5.0879760537015197E-4</c:v>
                </c:pt>
                <c:pt idx="96">
                  <c:v>2.661668772549285E-4</c:v>
                </c:pt>
                <c:pt idx="97">
                  <c:v>1.8782233566415823E-2</c:v>
                </c:pt>
                <c:pt idx="98">
                  <c:v>1.1936947462758588E-2</c:v>
                </c:pt>
                <c:pt idx="99">
                  <c:v>5.9710494735374549E-3</c:v>
                </c:pt>
                <c:pt idx="100">
                  <c:v>2.9855287487177591E-3</c:v>
                </c:pt>
                <c:pt idx="101">
                  <c:v>1.4927643918165923E-3</c:v>
                </c:pt>
                <c:pt idx="102">
                  <c:v>7.4638225920550111E-4</c:v>
                </c:pt>
                <c:pt idx="103">
                  <c:v>3.7319139408115468E-4</c:v>
                </c:pt>
                <c:pt idx="104">
                  <c:v>1.8659629033071352E-4</c:v>
                </c:pt>
                <c:pt idx="105">
                  <c:v>9.3299316291035235E-5</c:v>
                </c:pt>
                <c:pt idx="106">
                  <c:v>4.6652968993938934E-5</c:v>
                </c:pt>
                <c:pt idx="107">
                  <c:v>2.3346720780793012E-5</c:v>
                </c:pt>
                <c:pt idx="108">
                  <c:v>1.1950194815829753E-5</c:v>
                </c:pt>
                <c:pt idx="109">
                  <c:v>1.168817939772426E-5</c:v>
                </c:pt>
                <c:pt idx="110">
                  <c:v>1.1528165233160373E-4</c:v>
                </c:pt>
                <c:pt idx="111">
                  <c:v>1.5121644463669981E-3</c:v>
                </c:pt>
                <c:pt idx="112">
                  <c:v>1.324771024673049E-2</c:v>
                </c:pt>
                <c:pt idx="113">
                  <c:v>7.6173794237111514E-2</c:v>
                </c:pt>
                <c:pt idx="114">
                  <c:v>0.26464302837567499</c:v>
                </c:pt>
                <c:pt idx="115">
                  <c:v>0.52933026724313392</c:v>
                </c:pt>
                <c:pt idx="116">
                  <c:v>0.73789350293461975</c:v>
                </c:pt>
                <c:pt idx="117">
                  <c:v>0.863143014998207</c:v>
                </c:pt>
                <c:pt idx="118">
                  <c:v>0.93020589144213861</c:v>
                </c:pt>
                <c:pt idx="119">
                  <c:v>0.47680168450951332</c:v>
                </c:pt>
                <c:pt idx="120">
                  <c:v>0.23840284531637879</c:v>
                </c:pt>
                <c:pt idx="121">
                  <c:v>0.11920146461356608</c:v>
                </c:pt>
                <c:pt idx="122">
                  <c:v>5.9600738727219021E-2</c:v>
                </c:pt>
              </c:numCache>
            </c:numRef>
          </c:val>
        </c:ser>
        <c:ser>
          <c:idx val="4"/>
          <c:order val="2"/>
          <c:tx>
            <c:v>expr comm</c:v>
          </c:tx>
          <c:spPr>
            <a:ln w="44450">
              <a:solidFill>
                <a:srgbClr val="FF0000"/>
              </a:solidFill>
            </a:ln>
          </c:spPr>
          <c:marker>
            <c:symbol val="triangle"/>
            <c:size val="5"/>
            <c:spPr>
              <a:solidFill>
                <a:srgbClr val="00B0F0"/>
              </a:solidFill>
              <a:ln w="3175"/>
            </c:spPr>
          </c:marker>
          <c:cat>
            <c:numRef>
              <c:f>mirroring!$A$19:$A$141</c:f>
              <c:numCache>
                <c:formatCode>General</c:formatCode>
                <c:ptCount val="123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  <c:pt idx="62">
                  <c:v>31</c:v>
                </c:pt>
                <c:pt idx="63">
                  <c:v>31.5</c:v>
                </c:pt>
                <c:pt idx="64">
                  <c:v>32</c:v>
                </c:pt>
                <c:pt idx="65">
                  <c:v>32.5</c:v>
                </c:pt>
                <c:pt idx="66">
                  <c:v>33</c:v>
                </c:pt>
                <c:pt idx="67">
                  <c:v>33.5</c:v>
                </c:pt>
                <c:pt idx="68">
                  <c:v>34</c:v>
                </c:pt>
                <c:pt idx="69">
                  <c:v>34.5</c:v>
                </c:pt>
                <c:pt idx="70">
                  <c:v>35</c:v>
                </c:pt>
                <c:pt idx="71">
                  <c:v>35.5</c:v>
                </c:pt>
                <c:pt idx="72">
                  <c:v>36</c:v>
                </c:pt>
                <c:pt idx="73">
                  <c:v>36.5</c:v>
                </c:pt>
                <c:pt idx="74">
                  <c:v>37</c:v>
                </c:pt>
                <c:pt idx="75">
                  <c:v>37.5</c:v>
                </c:pt>
                <c:pt idx="76">
                  <c:v>38</c:v>
                </c:pt>
                <c:pt idx="77">
                  <c:v>38.5</c:v>
                </c:pt>
                <c:pt idx="78">
                  <c:v>39</c:v>
                </c:pt>
                <c:pt idx="79">
                  <c:v>39.5</c:v>
                </c:pt>
                <c:pt idx="80">
                  <c:v>40</c:v>
                </c:pt>
                <c:pt idx="81">
                  <c:v>40.5</c:v>
                </c:pt>
                <c:pt idx="82">
                  <c:v>41</c:v>
                </c:pt>
                <c:pt idx="83">
                  <c:v>41.5</c:v>
                </c:pt>
                <c:pt idx="84">
                  <c:v>42</c:v>
                </c:pt>
                <c:pt idx="85">
                  <c:v>42.5</c:v>
                </c:pt>
                <c:pt idx="86">
                  <c:v>43</c:v>
                </c:pt>
                <c:pt idx="87">
                  <c:v>43.5</c:v>
                </c:pt>
                <c:pt idx="88">
                  <c:v>44</c:v>
                </c:pt>
                <c:pt idx="89">
                  <c:v>44.5</c:v>
                </c:pt>
                <c:pt idx="90">
                  <c:v>45</c:v>
                </c:pt>
                <c:pt idx="91">
                  <c:v>45.5</c:v>
                </c:pt>
                <c:pt idx="92">
                  <c:v>46</c:v>
                </c:pt>
                <c:pt idx="93">
                  <c:v>46.5</c:v>
                </c:pt>
                <c:pt idx="94">
                  <c:v>47</c:v>
                </c:pt>
                <c:pt idx="95">
                  <c:v>47.5</c:v>
                </c:pt>
                <c:pt idx="96">
                  <c:v>48</c:v>
                </c:pt>
                <c:pt idx="97">
                  <c:v>48.5</c:v>
                </c:pt>
                <c:pt idx="98">
                  <c:v>49</c:v>
                </c:pt>
                <c:pt idx="99">
                  <c:v>49.5</c:v>
                </c:pt>
                <c:pt idx="100">
                  <c:v>50</c:v>
                </c:pt>
                <c:pt idx="101">
                  <c:v>50.5</c:v>
                </c:pt>
                <c:pt idx="102">
                  <c:v>51</c:v>
                </c:pt>
                <c:pt idx="103">
                  <c:v>51.5</c:v>
                </c:pt>
                <c:pt idx="104">
                  <c:v>52</c:v>
                </c:pt>
                <c:pt idx="105">
                  <c:v>52.5</c:v>
                </c:pt>
                <c:pt idx="106">
                  <c:v>53</c:v>
                </c:pt>
                <c:pt idx="107">
                  <c:v>53.5</c:v>
                </c:pt>
                <c:pt idx="108">
                  <c:v>54</c:v>
                </c:pt>
                <c:pt idx="109">
                  <c:v>54.5</c:v>
                </c:pt>
                <c:pt idx="110">
                  <c:v>55</c:v>
                </c:pt>
                <c:pt idx="111">
                  <c:v>55.5</c:v>
                </c:pt>
                <c:pt idx="112">
                  <c:v>56</c:v>
                </c:pt>
                <c:pt idx="113">
                  <c:v>56.5</c:v>
                </c:pt>
                <c:pt idx="114">
                  <c:v>57</c:v>
                </c:pt>
                <c:pt idx="115">
                  <c:v>57.5</c:v>
                </c:pt>
                <c:pt idx="116">
                  <c:v>58</c:v>
                </c:pt>
                <c:pt idx="117">
                  <c:v>58.5</c:v>
                </c:pt>
                <c:pt idx="118">
                  <c:v>59</c:v>
                </c:pt>
                <c:pt idx="119">
                  <c:v>59.5</c:v>
                </c:pt>
                <c:pt idx="120">
                  <c:v>60</c:v>
                </c:pt>
                <c:pt idx="121">
                  <c:v>60.5</c:v>
                </c:pt>
                <c:pt idx="122">
                  <c:v>61</c:v>
                </c:pt>
              </c:numCache>
            </c:numRef>
          </c:cat>
          <c:val>
            <c:numRef>
              <c:f>mirroring!$S$19:$S$141</c:f>
              <c:numCache>
                <c:formatCode>General</c:formatCode>
                <c:ptCount val="1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1.0434883448865565E-21</c:v>
                </c:pt>
                <c:pt idx="6">
                  <c:v>8.094549573994975E-13</c:v>
                </c:pt>
                <c:pt idx="7">
                  <c:v>1.9648593686980889E-11</c:v>
                </c:pt>
                <c:pt idx="8">
                  <c:v>1.0774733693022099E-10</c:v>
                </c:pt>
                <c:pt idx="9">
                  <c:v>3.058248389524521E-10</c:v>
                </c:pt>
                <c:pt idx="10">
                  <c:v>6.0835803584927739E-10</c:v>
                </c:pt>
                <c:pt idx="11">
                  <c:v>9.8230159383697908E-10</c:v>
                </c:pt>
                <c:pt idx="12">
                  <c:v>1.4021714734237631E-9</c:v>
                </c:pt>
                <c:pt idx="13">
                  <c:v>1.8695246404965188E-9</c:v>
                </c:pt>
                <c:pt idx="14">
                  <c:v>2.4189452942681611E-9</c:v>
                </c:pt>
                <c:pt idx="15">
                  <c:v>3.1332135033358379E-9</c:v>
                </c:pt>
                <c:pt idx="16">
                  <c:v>4.2376554196630681E-9</c:v>
                </c:pt>
                <c:pt idx="17">
                  <c:v>7.014379695065944E-9</c:v>
                </c:pt>
                <c:pt idx="18">
                  <c:v>4.9535599779711333E-8</c:v>
                </c:pt>
                <c:pt idx="19">
                  <c:v>6.2417354286964724E-4</c:v>
                </c:pt>
                <c:pt idx="20">
                  <c:v>0.49375438093666857</c:v>
                </c:pt>
                <c:pt idx="21">
                  <c:v>0.746870401552021</c:v>
                </c:pt>
                <c:pt idx="22">
                  <c:v>0.87343504987581078</c:v>
                </c:pt>
                <c:pt idx="23">
                  <c:v>0.93671750512675656</c:v>
                </c:pt>
                <c:pt idx="24">
                  <c:v>0.96835874574141256</c:v>
                </c:pt>
                <c:pt idx="25">
                  <c:v>0.98417936893168956</c:v>
                </c:pt>
                <c:pt idx="26">
                  <c:v>0.99208968144105358</c:v>
                </c:pt>
                <c:pt idx="27">
                  <c:v>0.99604483795636689</c:v>
                </c:pt>
                <c:pt idx="28">
                  <c:v>0.99802241610679565</c:v>
                </c:pt>
                <c:pt idx="29">
                  <c:v>0.99901120464607762</c:v>
                </c:pt>
                <c:pt idx="30">
                  <c:v>0.99950559693869445</c:v>
                </c:pt>
                <c:pt idx="31">
                  <c:v>0.99975276526089452</c:v>
                </c:pt>
                <c:pt idx="32">
                  <c:v>0.9997009507889455</c:v>
                </c:pt>
                <c:pt idx="33">
                  <c:v>0.50877962037741564</c:v>
                </c:pt>
                <c:pt idx="34">
                  <c:v>0.25439450095207788</c:v>
                </c:pt>
                <c:pt idx="35">
                  <c:v>0.12719734145565706</c:v>
                </c:pt>
                <c:pt idx="36">
                  <c:v>6.3598683048129712E-2</c:v>
                </c:pt>
                <c:pt idx="37">
                  <c:v>3.1799345692630411E-2</c:v>
                </c:pt>
                <c:pt idx="38">
                  <c:v>1.5899675096975381E-2</c:v>
                </c:pt>
                <c:pt idx="39">
                  <c:v>7.9498391394754904E-3</c:v>
                </c:pt>
                <c:pt idx="40">
                  <c:v>3.9749208896820692E-3</c:v>
                </c:pt>
                <c:pt idx="41">
                  <c:v>1.9874616451833133E-3</c:v>
                </c:pt>
                <c:pt idx="42">
                  <c:v>9.9373197235338886E-4</c:v>
                </c:pt>
                <c:pt idx="43">
                  <c:v>4.9686712403574284E-4</c:v>
                </c:pt>
                <c:pt idx="44">
                  <c:v>2.4843471898302146E-4</c:v>
                </c:pt>
                <c:pt idx="45">
                  <c:v>1.2421857069182859E-4</c:v>
                </c:pt>
                <c:pt idx="46">
                  <c:v>6.2110596824666497E-5</c:v>
                </c:pt>
                <c:pt idx="47">
                  <c:v>3.1056773581915887E-5</c:v>
                </c:pt>
                <c:pt idx="48">
                  <c:v>1.5530119799849825E-5</c:v>
                </c:pt>
                <c:pt idx="49">
                  <c:v>7.7672142618332923E-6</c:v>
                </c:pt>
                <c:pt idx="50">
                  <c:v>3.8865919008638288E-6</c:v>
                </c:pt>
                <c:pt idx="51">
                  <c:v>1.9494443715729585E-6</c:v>
                </c:pt>
                <c:pt idx="52">
                  <c:v>1.1059364539199183E-6</c:v>
                </c:pt>
                <c:pt idx="53">
                  <c:v>6.3778191965153334E-3</c:v>
                </c:pt>
                <c:pt idx="54">
                  <c:v>0.50185681012369265</c:v>
                </c:pt>
                <c:pt idx="55">
                  <c:v>0.75092565951497003</c:v>
                </c:pt>
                <c:pt idx="56">
                  <c:v>0.87546273697954091</c:v>
                </c:pt>
                <c:pt idx="57">
                  <c:v>0.93773135316733569</c:v>
                </c:pt>
                <c:pt idx="58">
                  <c:v>0.96886567062268425</c:v>
                </c:pt>
                <c:pt idx="59">
                  <c:v>0.98443283164248252</c:v>
                </c:pt>
                <c:pt idx="60">
                  <c:v>0.99221641290960849</c:v>
                </c:pt>
                <c:pt idx="61">
                  <c:v>0.99610820374859665</c:v>
                </c:pt>
                <c:pt idx="62">
                  <c:v>0.99805409903194109</c:v>
                </c:pt>
                <c:pt idx="63">
                  <c:v>0.99902704607030268</c:v>
                </c:pt>
                <c:pt idx="64">
                  <c:v>0.99951351700552149</c:v>
                </c:pt>
                <c:pt idx="65">
                  <c:v>0.99975668477571589</c:v>
                </c:pt>
                <c:pt idx="66">
                  <c:v>0.99751024803521005</c:v>
                </c:pt>
                <c:pt idx="67">
                  <c:v>0.50008479369430225</c:v>
                </c:pt>
                <c:pt idx="68">
                  <c:v>0.25004399218277301</c:v>
                </c:pt>
                <c:pt idx="69">
                  <c:v>0.1250220489779188</c:v>
                </c:pt>
                <c:pt idx="70">
                  <c:v>6.2511033730161591E-2</c:v>
                </c:pt>
                <c:pt idx="71">
                  <c:v>3.1255520406605411E-2</c:v>
                </c:pt>
                <c:pt idx="72">
                  <c:v>1.5627762253662983E-2</c:v>
                </c:pt>
                <c:pt idx="73">
                  <c:v>7.8138826382834307E-3</c:v>
                </c:pt>
                <c:pt idx="74">
                  <c:v>3.90694260444215E-3</c:v>
                </c:pt>
                <c:pt idx="75">
                  <c:v>1.9534724879768715E-3</c:v>
                </c:pt>
                <c:pt idx="76">
                  <c:v>9.7673739050780132E-4</c:v>
                </c:pt>
                <c:pt idx="77">
                  <c:v>4.8836983946714196E-4</c:v>
                </c:pt>
                <c:pt idx="78">
                  <c:v>2.4418609475999252E-4</c:v>
                </c:pt>
                <c:pt idx="79">
                  <c:v>1.2209429277896901E-4</c:v>
                </c:pt>
                <c:pt idx="80">
                  <c:v>6.1048514583714915E-5</c:v>
                </c:pt>
                <c:pt idx="81">
                  <c:v>3.052582186108074E-5</c:v>
                </c:pt>
                <c:pt idx="82">
                  <c:v>1.5264786463988065E-5</c:v>
                </c:pt>
                <c:pt idx="83">
                  <c:v>7.6348013424252912E-6</c:v>
                </c:pt>
                <c:pt idx="84">
                  <c:v>3.8210610711078761E-6</c:v>
                </c:pt>
                <c:pt idx="85">
                  <c:v>1.9226364422942735E-6</c:v>
                </c:pt>
                <c:pt idx="86">
                  <c:v>5.1812378932019197E-6</c:v>
                </c:pt>
                <c:pt idx="87">
                  <c:v>0.27802981791567427</c:v>
                </c:pt>
                <c:pt idx="88">
                  <c:v>0.63894065577686165</c:v>
                </c:pt>
                <c:pt idx="89">
                  <c:v>0.81946977465512405</c:v>
                </c:pt>
                <c:pt idx="90">
                  <c:v>0.90973484785940961</c:v>
                </c:pt>
                <c:pt idx="91">
                  <c:v>0.95486741412965714</c:v>
                </c:pt>
                <c:pt idx="92">
                  <c:v>0.97743370230510584</c:v>
                </c:pt>
                <c:pt idx="93">
                  <c:v>0.98871684781874758</c:v>
                </c:pt>
                <c:pt idx="94">
                  <c:v>0.99435842101454153</c:v>
                </c:pt>
                <c:pt idx="95">
                  <c:v>0.99717920760012324</c:v>
                </c:pt>
                <c:pt idx="96">
                  <c:v>0.99858960049655043</c:v>
                </c:pt>
                <c:pt idx="97">
                  <c:v>0.99929479573957325</c:v>
                </c:pt>
                <c:pt idx="98">
                  <c:v>0.99964738601050462</c:v>
                </c:pt>
                <c:pt idx="99">
                  <c:v>0.99982229798379862</c:v>
                </c:pt>
                <c:pt idx="100">
                  <c:v>0.82516289541047971</c:v>
                </c:pt>
                <c:pt idx="101">
                  <c:v>0.41265296129677126</c:v>
                </c:pt>
                <c:pt idx="102">
                  <c:v>0.20632681741921716</c:v>
                </c:pt>
                <c:pt idx="103">
                  <c:v>0.10316343145566829</c:v>
                </c:pt>
                <c:pt idx="104">
                  <c:v>5.1581721351588734E-2</c:v>
                </c:pt>
                <c:pt idx="105">
                  <c:v>2.5790863275978845E-2</c:v>
                </c:pt>
                <c:pt idx="106">
                  <c:v>1.2895433333707951E-2</c:v>
                </c:pt>
                <c:pt idx="107">
                  <c:v>6.4477180189807014E-3</c:v>
                </c:pt>
                <c:pt idx="108">
                  <c:v>3.223860217064352E-3</c:v>
                </c:pt>
                <c:pt idx="109">
                  <c:v>1.6119312550639004E-3</c:v>
                </c:pt>
                <c:pt idx="110">
                  <c:v>8.0596675440404355E-4</c:v>
                </c:pt>
                <c:pt idx="111">
                  <c:v>4.0298451258587116E-4</c:v>
                </c:pt>
                <c:pt idx="112">
                  <c:v>2.0149342942944317E-4</c:v>
                </c:pt>
                <c:pt idx="113">
                  <c:v>1.0074796379558588E-4</c:v>
                </c:pt>
                <c:pt idx="114">
                  <c:v>5.0375359448566904E-5</c:v>
                </c:pt>
                <c:pt idx="115">
                  <c:v>2.5189260819760485E-5</c:v>
                </c:pt>
                <c:pt idx="116">
                  <c:v>1.2596533773803041E-5</c:v>
                </c:pt>
                <c:pt idx="117">
                  <c:v>6.3007280210251234E-6</c:v>
                </c:pt>
                <c:pt idx="118">
                  <c:v>3.1541914932346122E-6</c:v>
                </c:pt>
                <c:pt idx="119">
                  <c:v>1.5914730983434254E-6</c:v>
                </c:pt>
                <c:pt idx="120">
                  <c:v>1.0174397149559149E-5</c:v>
                </c:pt>
                <c:pt idx="121">
                  <c:v>0.36358419223009214</c:v>
                </c:pt>
                <c:pt idx="122">
                  <c:v>0.68174483363370919</c:v>
                </c:pt>
              </c:numCache>
            </c:numRef>
          </c:val>
        </c:ser>
        <c:ser>
          <c:idx val="5"/>
          <c:order val="3"/>
          <c:tx>
            <c:v>rep body</c:v>
          </c:tx>
          <c:spPr>
            <a:ln w="44450"/>
          </c:spPr>
          <c:marker>
            <c:symbol val="none"/>
          </c:marker>
          <c:cat>
            <c:numRef>
              <c:f>mirroring!$A$19:$A$141</c:f>
              <c:numCache>
                <c:formatCode>General</c:formatCode>
                <c:ptCount val="123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  <c:pt idx="62">
                  <c:v>31</c:v>
                </c:pt>
                <c:pt idx="63">
                  <c:v>31.5</c:v>
                </c:pt>
                <c:pt idx="64">
                  <c:v>32</c:v>
                </c:pt>
                <c:pt idx="65">
                  <c:v>32.5</c:v>
                </c:pt>
                <c:pt idx="66">
                  <c:v>33</c:v>
                </c:pt>
                <c:pt idx="67">
                  <c:v>33.5</c:v>
                </c:pt>
                <c:pt idx="68">
                  <c:v>34</c:v>
                </c:pt>
                <c:pt idx="69">
                  <c:v>34.5</c:v>
                </c:pt>
                <c:pt idx="70">
                  <c:v>35</c:v>
                </c:pt>
                <c:pt idx="71">
                  <c:v>35.5</c:v>
                </c:pt>
                <c:pt idx="72">
                  <c:v>36</c:v>
                </c:pt>
                <c:pt idx="73">
                  <c:v>36.5</c:v>
                </c:pt>
                <c:pt idx="74">
                  <c:v>37</c:v>
                </c:pt>
                <c:pt idx="75">
                  <c:v>37.5</c:v>
                </c:pt>
                <c:pt idx="76">
                  <c:v>38</c:v>
                </c:pt>
                <c:pt idx="77">
                  <c:v>38.5</c:v>
                </c:pt>
                <c:pt idx="78">
                  <c:v>39</c:v>
                </c:pt>
                <c:pt idx="79">
                  <c:v>39.5</c:v>
                </c:pt>
                <c:pt idx="80">
                  <c:v>40</c:v>
                </c:pt>
                <c:pt idx="81">
                  <c:v>40.5</c:v>
                </c:pt>
                <c:pt idx="82">
                  <c:v>41</c:v>
                </c:pt>
                <c:pt idx="83">
                  <c:v>41.5</c:v>
                </c:pt>
                <c:pt idx="84">
                  <c:v>42</c:v>
                </c:pt>
                <c:pt idx="85">
                  <c:v>42.5</c:v>
                </c:pt>
                <c:pt idx="86">
                  <c:v>43</c:v>
                </c:pt>
                <c:pt idx="87">
                  <c:v>43.5</c:v>
                </c:pt>
                <c:pt idx="88">
                  <c:v>44</c:v>
                </c:pt>
                <c:pt idx="89">
                  <c:v>44.5</c:v>
                </c:pt>
                <c:pt idx="90">
                  <c:v>45</c:v>
                </c:pt>
                <c:pt idx="91">
                  <c:v>45.5</c:v>
                </c:pt>
                <c:pt idx="92">
                  <c:v>46</c:v>
                </c:pt>
                <c:pt idx="93">
                  <c:v>46.5</c:v>
                </c:pt>
                <c:pt idx="94">
                  <c:v>47</c:v>
                </c:pt>
                <c:pt idx="95">
                  <c:v>47.5</c:v>
                </c:pt>
                <c:pt idx="96">
                  <c:v>48</c:v>
                </c:pt>
                <c:pt idx="97">
                  <c:v>48.5</c:v>
                </c:pt>
                <c:pt idx="98">
                  <c:v>49</c:v>
                </c:pt>
                <c:pt idx="99">
                  <c:v>49.5</c:v>
                </c:pt>
                <c:pt idx="100">
                  <c:v>50</c:v>
                </c:pt>
                <c:pt idx="101">
                  <c:v>50.5</c:v>
                </c:pt>
                <c:pt idx="102">
                  <c:v>51</c:v>
                </c:pt>
                <c:pt idx="103">
                  <c:v>51.5</c:v>
                </c:pt>
                <c:pt idx="104">
                  <c:v>52</c:v>
                </c:pt>
                <c:pt idx="105">
                  <c:v>52.5</c:v>
                </c:pt>
                <c:pt idx="106">
                  <c:v>53</c:v>
                </c:pt>
                <c:pt idx="107">
                  <c:v>53.5</c:v>
                </c:pt>
                <c:pt idx="108">
                  <c:v>54</c:v>
                </c:pt>
                <c:pt idx="109">
                  <c:v>54.5</c:v>
                </c:pt>
                <c:pt idx="110">
                  <c:v>55</c:v>
                </c:pt>
                <c:pt idx="111">
                  <c:v>55.5</c:v>
                </c:pt>
                <c:pt idx="112">
                  <c:v>56</c:v>
                </c:pt>
                <c:pt idx="113">
                  <c:v>56.5</c:v>
                </c:pt>
                <c:pt idx="114">
                  <c:v>57</c:v>
                </c:pt>
                <c:pt idx="115">
                  <c:v>57.5</c:v>
                </c:pt>
                <c:pt idx="116">
                  <c:v>58</c:v>
                </c:pt>
                <c:pt idx="117">
                  <c:v>58.5</c:v>
                </c:pt>
                <c:pt idx="118">
                  <c:v>59</c:v>
                </c:pt>
                <c:pt idx="119">
                  <c:v>59.5</c:v>
                </c:pt>
                <c:pt idx="120">
                  <c:v>60</c:v>
                </c:pt>
                <c:pt idx="121">
                  <c:v>60.5</c:v>
                </c:pt>
                <c:pt idx="122">
                  <c:v>61</c:v>
                </c:pt>
              </c:numCache>
            </c:numRef>
          </c:cat>
          <c:val>
            <c:numRef>
              <c:f>mirroring!$L$19:$L$141</c:f>
              <c:numCache>
                <c:formatCode>General</c:formatCode>
                <c:ptCount val="1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0000">
                  <c:v>7.1233149341034534E-6</c:v>
                </c:pt>
                <c:pt idx="5" formatCode="0.00000">
                  <c:v>6.8063871655207338E-5</c:v>
                </c:pt>
                <c:pt idx="6" formatCode="0.00000">
                  <c:v>3.6927486735283745E-4</c:v>
                </c:pt>
                <c:pt idx="7" formatCode="0.00000">
                  <c:v>1.3897934875939759E-3</c:v>
                </c:pt>
                <c:pt idx="8" formatCode="0.00000">
                  <c:v>4.0662482154548533E-3</c:v>
                </c:pt>
                <c:pt idx="9" formatCode="0.00000">
                  <c:v>9.6420247949355713E-3</c:v>
                </c:pt>
                <c:pt idx="10" formatCode="0.00000">
                  <c:v>1.89386076033583E-2</c:v>
                </c:pt>
                <c:pt idx="11" formatCode="0.00000">
                  <c:v>3.1932448882189816E-2</c:v>
                </c:pt>
                <c:pt idx="12" formatCode="0.00000">
                  <c:v>4.8334508390290166E-2</c:v>
                </c:pt>
                <c:pt idx="13" formatCode="0.00000">
                  <c:v>6.8498238541629022E-2</c:v>
                </c:pt>
                <c:pt idx="14" formatCode="0.00000">
                  <c:v>9.5463199953476227E-2</c:v>
                </c:pt>
                <c:pt idx="15" formatCode="0.00000">
                  <c:v>0.14608712404519544</c:v>
                </c:pt>
                <c:pt idx="16" formatCode="0.00000">
                  <c:v>0.2807289508318353</c:v>
                </c:pt>
                <c:pt idx="17" formatCode="0.00000">
                  <c:v>0.53544247948976043</c:v>
                </c:pt>
                <c:pt idx="18" formatCode="0.00000">
                  <c:v>0.752879840646003</c:v>
                </c:pt>
                <c:pt idx="19" formatCode="0.00000">
                  <c:v>0.87436031537686287</c:v>
                </c:pt>
                <c:pt idx="20" formatCode="0.00000">
                  <c:v>0.93668343127673692</c:v>
                </c:pt>
                <c:pt idx="21" formatCode="0.00000">
                  <c:v>0.96783307885175529</c:v>
                </c:pt>
                <c:pt idx="22" formatCode="0.00000">
                  <c:v>0.9827202803396986</c:v>
                </c:pt>
                <c:pt idx="23" formatCode="0.00000">
                  <c:v>0.9878267218676291</c:v>
                </c:pt>
                <c:pt idx="24" formatCode="0.00000">
                  <c:v>0.98448000290990156</c:v>
                </c:pt>
                <c:pt idx="25" formatCode="0.00000">
                  <c:v>0.9719329170290667</c:v>
                </c:pt>
                <c:pt idx="26" formatCode="0.00000">
                  <c:v>0.95013918438142952</c:v>
                </c:pt>
                <c:pt idx="27" formatCode="0.00000">
                  <c:v>0.91769590706149096</c:v>
                </c:pt>
                <c:pt idx="28" formatCode="0.00000">
                  <c:v>0.86107492897322602</c:v>
                </c:pt>
                <c:pt idx="29" formatCode="0.00000">
                  <c:v>0.73718513758261683</c:v>
                </c:pt>
                <c:pt idx="30" formatCode="0.00000">
                  <c:v>0.5067380167448019</c:v>
                </c:pt>
                <c:pt idx="31" formatCode="0.00000">
                  <c:v>0.27950046117110638</c:v>
                </c:pt>
                <c:pt idx="32" formatCode="0.00000">
                  <c:v>0.14437825451822431</c:v>
                </c:pt>
                <c:pt idx="33" formatCode="0.00000">
                  <c:v>7.3605543529741704E-2</c:v>
                </c:pt>
                <c:pt idx="34" formatCode="0.00000">
                  <c:v>3.7394977980802692E-2</c:v>
                </c:pt>
                <c:pt idx="35" formatCode="0.00000">
                  <c:v>1.898975049483621E-2</c:v>
                </c:pt>
                <c:pt idx="36" formatCode="0.00000">
                  <c:v>9.6628554765251212E-3</c:v>
                </c:pt>
                <c:pt idx="37" formatCode="0.00000">
                  <c:v>4.9687114669650064E-3</c:v>
                </c:pt>
                <c:pt idx="38" formatCode="0.00000">
                  <c:v>2.6972511485484798E-3</c:v>
                </c:pt>
                <c:pt idx="39" formatCode="0.00000">
                  <c:v>1.840561936532916E-3</c:v>
                </c:pt>
                <c:pt idx="40" formatCode="0.00000">
                  <c:v>2.1151676231713312E-3</c:v>
                </c:pt>
                <c:pt idx="41" formatCode="0.00000">
                  <c:v>3.7762642234492392E-3</c:v>
                </c:pt>
                <c:pt idx="42" formatCode="0.00000">
                  <c:v>7.4745306591660204E-3</c:v>
                </c:pt>
                <c:pt idx="43" formatCode="0.00000">
                  <c:v>1.3927580593896661E-2</c:v>
                </c:pt>
                <c:pt idx="44" formatCode="0.00000">
                  <c:v>2.3534202664750252E-2</c:v>
                </c:pt>
                <c:pt idx="45" formatCode="0.00000">
                  <c:v>3.6351114890471312E-2</c:v>
                </c:pt>
                <c:pt idx="46" formatCode="0.00000">
                  <c:v>5.2489864350065973E-2</c:v>
                </c:pt>
                <c:pt idx="47" formatCode="0.00000">
                  <c:v>7.2853280057638803E-2</c:v>
                </c:pt>
                <c:pt idx="48" formatCode="0.00000">
                  <c:v>0.10208837636783548</c:v>
                </c:pt>
                <c:pt idx="49" formatCode="0.00000">
                  <c:v>0.16268018418405006</c:v>
                </c:pt>
                <c:pt idx="50" formatCode="0.00000">
                  <c:v>0.32213704521707531</c:v>
                </c:pt>
                <c:pt idx="51" formatCode="0.00000">
                  <c:v>0.58357399852049052</c:v>
                </c:pt>
                <c:pt idx="52" formatCode="0.00000">
                  <c:v>0.78173650569868369</c:v>
                </c:pt>
                <c:pt idx="53" formatCode="0.00000">
                  <c:v>0.88932067880749299</c:v>
                </c:pt>
                <c:pt idx="54" formatCode="0.00000">
                  <c:v>0.94425198305831592</c:v>
                </c:pt>
                <c:pt idx="55" formatCode="0.00000">
                  <c:v>0.97167673710242963</c:v>
                </c:pt>
                <c:pt idx="56" formatCode="0.00000">
                  <c:v>0.98473015079784132</c:v>
                </c:pt>
                <c:pt idx="57" formatCode="0.00000">
                  <c:v>0.98898933316340265</c:v>
                </c:pt>
                <c:pt idx="58" formatCode="0.00000">
                  <c:v>0.98529905334054069</c:v>
                </c:pt>
                <c:pt idx="59" formatCode="0.00000">
                  <c:v>0.97253900430468054</c:v>
                </c:pt>
                <c:pt idx="60" formatCode="0.00000">
                  <c:v>0.95003634369280721</c:v>
                </c:pt>
                <c:pt idx="61" formatCode="0.00000">
                  <c:v>0.91465542686113765</c:v>
                </c:pt>
                <c:pt idx="62" formatCode="0.00000">
                  <c:v>0.84841617904874556</c:v>
                </c:pt>
                <c:pt idx="63" formatCode="0.00000">
                  <c:v>0.70270002704501144</c:v>
                </c:pt>
                <c:pt idx="64" formatCode="0.00000">
                  <c:v>0.45796192032167582</c:v>
                </c:pt>
                <c:pt idx="65" formatCode="0.00000">
                  <c:v>0.24695303476900746</c:v>
                </c:pt>
                <c:pt idx="66" formatCode="0.00000">
                  <c:v>0.12700478345724694</c:v>
                </c:pt>
                <c:pt idx="67" formatCode="0.00000">
                  <c:v>6.4650269130638913E-2</c:v>
                </c:pt>
                <c:pt idx="68" formatCode="0.00000">
                  <c:v>3.2815045154451612E-2</c:v>
                </c:pt>
                <c:pt idx="69" formatCode="0.00000">
                  <c:v>1.6652125943193381E-2</c:v>
                </c:pt>
                <c:pt idx="70" formatCode="0.00000">
                  <c:v>8.4755782322555248E-3</c:v>
                </c:pt>
                <c:pt idx="71" formatCode="0.00000">
                  <c:v>4.3886691954997592E-3</c:v>
                </c:pt>
                <c:pt idx="72" formatCode="0.00000">
                  <c:v>2.4821580296958377E-3</c:v>
                </c:pt>
                <c:pt idx="73" formatCode="0.00000">
                  <c:v>1.9393821780347824E-3</c:v>
                </c:pt>
                <c:pt idx="74" formatCode="0.00000">
                  <c:v>2.6382980701760012E-3</c:v>
                </c:pt>
                <c:pt idx="75" formatCode="0.00000">
                  <c:v>4.9840724070032098E-3</c:v>
                </c:pt>
                <c:pt idx="76" formatCode="0.00000">
                  <c:v>9.6909810876951632E-3</c:v>
                </c:pt>
                <c:pt idx="77" formatCode="0.00000">
                  <c:v>1.7376964994346898E-2</c:v>
                </c:pt>
                <c:pt idx="78" formatCode="0.00000">
                  <c:v>2.8273144338250952E-2</c:v>
                </c:pt>
                <c:pt idx="79" formatCode="0.00000">
                  <c:v>4.2391668233547584E-2</c:v>
                </c:pt>
                <c:pt idx="80" formatCode="0.00000">
                  <c:v>6.0030422743804324E-2</c:v>
                </c:pt>
                <c:pt idx="81" formatCode="0.00000">
                  <c:v>8.2932116920676993E-2</c:v>
                </c:pt>
                <c:pt idx="82" formatCode="0.00000">
                  <c:v>0.12002160691072562</c:v>
                </c:pt>
                <c:pt idx="83" formatCode="0.00000">
                  <c:v>0.20984981571242262</c:v>
                </c:pt>
                <c:pt idx="84" formatCode="0.00000">
                  <c:v>0.42385930705465913</c:v>
                </c:pt>
                <c:pt idx="85" formatCode="0.00000">
                  <c:v>0.67589471012620272</c:v>
                </c:pt>
                <c:pt idx="86" formatCode="0.00000">
                  <c:v>0.83349239675936149</c:v>
                </c:pt>
                <c:pt idx="87" formatCode="0.00000">
                  <c:v>0.91589452390178971</c:v>
                </c:pt>
                <c:pt idx="88" formatCode="0.00000">
                  <c:v>0.95729524514503361</c:v>
                </c:pt>
                <c:pt idx="89" formatCode="0.00000">
                  <c:v>0.97737137233254401</c:v>
                </c:pt>
                <c:pt idx="90" formatCode="0.00000">
                  <c:v>0.98522908833841183</c:v>
                </c:pt>
                <c:pt idx="91" formatCode="0.00000">
                  <c:v>0.98365200631480765</c:v>
                </c:pt>
                <c:pt idx="92" formatCode="0.00000">
                  <c:v>0.97263205522821561</c:v>
                </c:pt>
                <c:pt idx="93" formatCode="0.00000">
                  <c:v>0.9527539072020379</c:v>
                </c:pt>
                <c:pt idx="94" formatCode="0.00000">
                  <c:v>0.92491564423729267</c:v>
                </c:pt>
                <c:pt idx="95" formatCode="0.00000">
                  <c:v>0.88285602914743688</c:v>
                </c:pt>
                <c:pt idx="96" formatCode="0.00000">
                  <c:v>0.79715248321810872</c:v>
                </c:pt>
                <c:pt idx="97" formatCode="0.00000">
                  <c:v>0.61180303933211799</c:v>
                </c:pt>
                <c:pt idx="98" formatCode="0.00000">
                  <c:v>0.36367979799998879</c:v>
                </c:pt>
                <c:pt idx="99" formatCode="0.00000">
                  <c:v>0.19087608474545464</c:v>
                </c:pt>
                <c:pt idx="100" formatCode="0.00000">
                  <c:v>9.7707487739015234E-2</c:v>
                </c:pt>
                <c:pt idx="101" formatCode="0.00000">
                  <c:v>4.9712432411549538E-2</c:v>
                </c:pt>
                <c:pt idx="102" formatCode="0.00000">
                  <c:v>2.5256569041916924E-2</c:v>
                </c:pt>
                <c:pt idx="103" formatCode="0.00000">
                  <c:v>1.2841122249892194E-2</c:v>
                </c:pt>
                <c:pt idx="104" formatCode="0.00000">
                  <c:v>6.5589358401511475E-3</c:v>
                </c:pt>
                <c:pt idx="105" formatCode="0.00000">
                  <c:v>3.4298774169014092E-3</c:v>
                </c:pt>
                <c:pt idx="106" formatCode="0.00000">
                  <c:v>2.0151686407136678E-3</c:v>
                </c:pt>
                <c:pt idx="107" formatCode="0.00000">
                  <c:v>1.7441472649548783E-3</c:v>
                </c:pt>
                <c:pt idx="108" formatCode="0.00000">
                  <c:v>2.6316248773075152E-3</c:v>
                </c:pt>
                <c:pt idx="109" formatCode="0.00000">
                  <c:v>5.1632711331034914E-3</c:v>
                </c:pt>
                <c:pt idx="110" formatCode="0.00000">
                  <c:v>1.008774658655829E-2</c:v>
                </c:pt>
                <c:pt idx="111" formatCode="0.00000">
                  <c:v>1.8014140293195383E-2</c:v>
                </c:pt>
                <c:pt idx="112" formatCode="0.00000">
                  <c:v>2.9151647535871412E-2</c:v>
                </c:pt>
                <c:pt idx="113" formatCode="0.00000">
                  <c:v>4.3514055411585789E-2</c:v>
                </c:pt>
                <c:pt idx="114" formatCode="0.00000">
                  <c:v>6.1446217289187394E-2</c:v>
                </c:pt>
                <c:pt idx="115" formatCode="0.00000">
                  <c:v>8.490393625215821E-2</c:v>
                </c:pt>
                <c:pt idx="116" formatCode="0.00000">
                  <c:v>0.12388952366850864</c:v>
                </c:pt>
                <c:pt idx="117" formatCode="0.00000">
                  <c:v>0.22038224550549826</c:v>
                </c:pt>
                <c:pt idx="118" formatCode="0.00000">
                  <c:v>0.44313742126742856</c:v>
                </c:pt>
                <c:pt idx="119" formatCode="0.00000">
                  <c:v>0.69048497543652054</c:v>
                </c:pt>
                <c:pt idx="120" formatCode="0.00000">
                  <c:v>0.84135427638390403</c:v>
                </c:pt>
                <c:pt idx="121" formatCode="0.00000">
                  <c:v>0.91990432554711854</c:v>
                </c:pt>
                <c:pt idx="122" formatCode="0.00000">
                  <c:v>0.95928296474518016</c:v>
                </c:pt>
              </c:numCache>
            </c:numRef>
          </c:val>
        </c:ser>
        <c:marker val="1"/>
        <c:axId val="104796928"/>
        <c:axId val="104798464"/>
      </c:lineChart>
      <c:catAx>
        <c:axId val="104796928"/>
        <c:scaling>
          <c:orientation val="minMax"/>
        </c:scaling>
        <c:axPos val="b"/>
        <c:numFmt formatCode="General" sourceLinked="1"/>
        <c:tickLblPos val="nextTo"/>
        <c:crossAx val="104798464"/>
        <c:crosses val="autoZero"/>
        <c:lblAlgn val="ctr"/>
        <c:lblOffset val="100"/>
        <c:tickLblSkip val="10"/>
        <c:tickMarkSkip val="5"/>
      </c:catAx>
      <c:valAx>
        <c:axId val="104798464"/>
        <c:scaling>
          <c:orientation val="minMax"/>
          <c:max val="1"/>
        </c:scaling>
        <c:axPos val="l"/>
        <c:majorGridlines/>
        <c:numFmt formatCode="0.0" sourceLinked="0"/>
        <c:tickLblPos val="nextTo"/>
        <c:crossAx val="104796928"/>
        <c:crossesAt val="1"/>
        <c:crossBetween val="midCat"/>
      </c:valAx>
    </c:plotArea>
    <c:legend>
      <c:legendPos val="r"/>
      <c:layout>
        <c:manualLayout>
          <c:xMode val="edge"/>
          <c:yMode val="edge"/>
          <c:x val="0.80544903762029874"/>
          <c:y val="0.16519843401282813"/>
          <c:w val="0.19313265529308812"/>
          <c:h val="0.54417280919"/>
        </c:manualLayout>
      </c:layout>
    </c:legend>
    <c:plotVisOnly val="1"/>
  </c:chart>
  <c:spPr>
    <a:ln>
      <a:noFill/>
    </a:ln>
  </c:spPr>
  <c:txPr>
    <a:bodyPr/>
    <a:lstStyle/>
    <a:p>
      <a:pPr>
        <a:defRPr sz="2400"/>
      </a:pPr>
      <a:endParaRPr lang="nl-NL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l-NL"/>
  <c:chart>
    <c:plotArea>
      <c:layout>
        <c:manualLayout>
          <c:layoutTarget val="inner"/>
          <c:xMode val="edge"/>
          <c:yMode val="edge"/>
          <c:x val="4.9754982550258314E-2"/>
          <c:y val="0.13750000000000001"/>
          <c:w val="0.84509849730322395"/>
          <c:h val="0.72500000000000064"/>
        </c:manualLayout>
      </c:layout>
      <c:lineChart>
        <c:grouping val="standard"/>
        <c:ser>
          <c:idx val="0"/>
          <c:order val="0"/>
          <c:spPr>
            <a:ln w="76200">
              <a:solidFill>
                <a:srgbClr val="AF116F"/>
              </a:solidFill>
            </a:ln>
          </c:spPr>
          <c:marker>
            <c:symbol val="none"/>
          </c:marker>
          <c:cat>
            <c:numRef>
              <c:f>mirroring!$A$19:$A$170</c:f>
              <c:numCache>
                <c:formatCode>General</c:formatCode>
                <c:ptCount val="152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  <c:pt idx="11">
                  <c:v>5.5</c:v>
                </c:pt>
                <c:pt idx="12">
                  <c:v>6</c:v>
                </c:pt>
                <c:pt idx="13">
                  <c:v>6.5</c:v>
                </c:pt>
                <c:pt idx="14">
                  <c:v>7</c:v>
                </c:pt>
                <c:pt idx="15">
                  <c:v>7.5</c:v>
                </c:pt>
                <c:pt idx="16">
                  <c:v>8</c:v>
                </c:pt>
                <c:pt idx="17">
                  <c:v>8.5</c:v>
                </c:pt>
                <c:pt idx="18">
                  <c:v>9</c:v>
                </c:pt>
                <c:pt idx="19">
                  <c:v>9.5</c:v>
                </c:pt>
                <c:pt idx="20">
                  <c:v>10</c:v>
                </c:pt>
                <c:pt idx="21">
                  <c:v>10.5</c:v>
                </c:pt>
                <c:pt idx="22">
                  <c:v>11</c:v>
                </c:pt>
                <c:pt idx="23">
                  <c:v>11.5</c:v>
                </c:pt>
                <c:pt idx="24">
                  <c:v>12</c:v>
                </c:pt>
                <c:pt idx="25">
                  <c:v>12.5</c:v>
                </c:pt>
                <c:pt idx="26">
                  <c:v>13</c:v>
                </c:pt>
                <c:pt idx="27">
                  <c:v>13.5</c:v>
                </c:pt>
                <c:pt idx="28">
                  <c:v>14</c:v>
                </c:pt>
                <c:pt idx="29">
                  <c:v>14.5</c:v>
                </c:pt>
                <c:pt idx="30">
                  <c:v>15</c:v>
                </c:pt>
                <c:pt idx="31">
                  <c:v>15.5</c:v>
                </c:pt>
                <c:pt idx="32">
                  <c:v>16</c:v>
                </c:pt>
                <c:pt idx="33">
                  <c:v>16.5</c:v>
                </c:pt>
                <c:pt idx="34">
                  <c:v>17</c:v>
                </c:pt>
                <c:pt idx="35">
                  <c:v>17.5</c:v>
                </c:pt>
                <c:pt idx="36">
                  <c:v>18</c:v>
                </c:pt>
                <c:pt idx="37">
                  <c:v>18.5</c:v>
                </c:pt>
                <c:pt idx="38">
                  <c:v>19</c:v>
                </c:pt>
                <c:pt idx="39">
                  <c:v>19.5</c:v>
                </c:pt>
                <c:pt idx="40">
                  <c:v>20</c:v>
                </c:pt>
                <c:pt idx="41">
                  <c:v>20.5</c:v>
                </c:pt>
                <c:pt idx="42">
                  <c:v>21</c:v>
                </c:pt>
                <c:pt idx="43">
                  <c:v>21.5</c:v>
                </c:pt>
                <c:pt idx="44">
                  <c:v>22</c:v>
                </c:pt>
                <c:pt idx="45">
                  <c:v>22.5</c:v>
                </c:pt>
                <c:pt idx="46">
                  <c:v>23</c:v>
                </c:pt>
                <c:pt idx="47">
                  <c:v>23.5</c:v>
                </c:pt>
                <c:pt idx="48">
                  <c:v>24</c:v>
                </c:pt>
                <c:pt idx="49">
                  <c:v>24.5</c:v>
                </c:pt>
                <c:pt idx="50">
                  <c:v>25</c:v>
                </c:pt>
                <c:pt idx="51">
                  <c:v>25.5</c:v>
                </c:pt>
                <c:pt idx="52">
                  <c:v>26</c:v>
                </c:pt>
                <c:pt idx="53">
                  <c:v>26.5</c:v>
                </c:pt>
                <c:pt idx="54">
                  <c:v>27</c:v>
                </c:pt>
                <c:pt idx="55">
                  <c:v>27.5</c:v>
                </c:pt>
                <c:pt idx="56">
                  <c:v>28</c:v>
                </c:pt>
                <c:pt idx="57">
                  <c:v>28.5</c:v>
                </c:pt>
                <c:pt idx="58">
                  <c:v>29</c:v>
                </c:pt>
                <c:pt idx="59">
                  <c:v>29.5</c:v>
                </c:pt>
                <c:pt idx="60">
                  <c:v>30</c:v>
                </c:pt>
                <c:pt idx="61">
                  <c:v>30.5</c:v>
                </c:pt>
                <c:pt idx="62">
                  <c:v>31</c:v>
                </c:pt>
                <c:pt idx="63">
                  <c:v>31.5</c:v>
                </c:pt>
                <c:pt idx="64">
                  <c:v>32</c:v>
                </c:pt>
                <c:pt idx="65">
                  <c:v>32.5</c:v>
                </c:pt>
                <c:pt idx="66">
                  <c:v>33</c:v>
                </c:pt>
                <c:pt idx="67">
                  <c:v>33.5</c:v>
                </c:pt>
                <c:pt idx="68">
                  <c:v>34</c:v>
                </c:pt>
                <c:pt idx="69">
                  <c:v>34.5</c:v>
                </c:pt>
                <c:pt idx="70">
                  <c:v>35</c:v>
                </c:pt>
                <c:pt idx="71">
                  <c:v>35.5</c:v>
                </c:pt>
                <c:pt idx="72">
                  <c:v>36</c:v>
                </c:pt>
                <c:pt idx="73">
                  <c:v>36.5</c:v>
                </c:pt>
                <c:pt idx="74">
                  <c:v>37</c:v>
                </c:pt>
                <c:pt idx="75">
                  <c:v>37.5</c:v>
                </c:pt>
                <c:pt idx="76">
                  <c:v>38</c:v>
                </c:pt>
                <c:pt idx="77">
                  <c:v>38.5</c:v>
                </c:pt>
                <c:pt idx="78">
                  <c:v>39</c:v>
                </c:pt>
                <c:pt idx="79">
                  <c:v>39.5</c:v>
                </c:pt>
                <c:pt idx="80">
                  <c:v>40</c:v>
                </c:pt>
                <c:pt idx="81">
                  <c:v>40.5</c:v>
                </c:pt>
                <c:pt idx="82">
                  <c:v>41</c:v>
                </c:pt>
                <c:pt idx="83">
                  <c:v>41.5</c:v>
                </c:pt>
                <c:pt idx="84">
                  <c:v>42</c:v>
                </c:pt>
                <c:pt idx="85">
                  <c:v>42.5</c:v>
                </c:pt>
                <c:pt idx="86">
                  <c:v>43</c:v>
                </c:pt>
                <c:pt idx="87">
                  <c:v>43.5</c:v>
                </c:pt>
                <c:pt idx="88">
                  <c:v>44</c:v>
                </c:pt>
                <c:pt idx="89">
                  <c:v>44.5</c:v>
                </c:pt>
                <c:pt idx="90">
                  <c:v>45</c:v>
                </c:pt>
                <c:pt idx="91">
                  <c:v>45.5</c:v>
                </c:pt>
                <c:pt idx="92">
                  <c:v>46</c:v>
                </c:pt>
                <c:pt idx="93">
                  <c:v>46.5</c:v>
                </c:pt>
                <c:pt idx="94">
                  <c:v>47</c:v>
                </c:pt>
                <c:pt idx="95">
                  <c:v>47.5</c:v>
                </c:pt>
                <c:pt idx="96">
                  <c:v>48</c:v>
                </c:pt>
                <c:pt idx="97">
                  <c:v>48.5</c:v>
                </c:pt>
                <c:pt idx="98">
                  <c:v>49</c:v>
                </c:pt>
                <c:pt idx="99">
                  <c:v>49.5</c:v>
                </c:pt>
                <c:pt idx="100">
                  <c:v>50</c:v>
                </c:pt>
                <c:pt idx="101">
                  <c:v>50.5</c:v>
                </c:pt>
                <c:pt idx="102">
                  <c:v>51</c:v>
                </c:pt>
                <c:pt idx="103">
                  <c:v>51.5</c:v>
                </c:pt>
                <c:pt idx="104">
                  <c:v>52</c:v>
                </c:pt>
                <c:pt idx="105">
                  <c:v>52.5</c:v>
                </c:pt>
                <c:pt idx="106">
                  <c:v>53</c:v>
                </c:pt>
                <c:pt idx="107">
                  <c:v>53.5</c:v>
                </c:pt>
                <c:pt idx="108">
                  <c:v>54</c:v>
                </c:pt>
                <c:pt idx="109">
                  <c:v>54.5</c:v>
                </c:pt>
                <c:pt idx="110">
                  <c:v>55</c:v>
                </c:pt>
                <c:pt idx="111">
                  <c:v>55.5</c:v>
                </c:pt>
                <c:pt idx="112">
                  <c:v>56</c:v>
                </c:pt>
                <c:pt idx="113">
                  <c:v>56.5</c:v>
                </c:pt>
                <c:pt idx="114">
                  <c:v>57</c:v>
                </c:pt>
                <c:pt idx="115">
                  <c:v>57.5</c:v>
                </c:pt>
                <c:pt idx="116">
                  <c:v>58</c:v>
                </c:pt>
                <c:pt idx="117">
                  <c:v>58.5</c:v>
                </c:pt>
                <c:pt idx="118">
                  <c:v>59</c:v>
                </c:pt>
                <c:pt idx="119">
                  <c:v>59.5</c:v>
                </c:pt>
                <c:pt idx="120">
                  <c:v>60</c:v>
                </c:pt>
                <c:pt idx="121">
                  <c:v>60.5</c:v>
                </c:pt>
                <c:pt idx="122">
                  <c:v>61</c:v>
                </c:pt>
                <c:pt idx="123">
                  <c:v>61.5</c:v>
                </c:pt>
                <c:pt idx="124">
                  <c:v>62</c:v>
                </c:pt>
                <c:pt idx="125">
                  <c:v>62.5</c:v>
                </c:pt>
                <c:pt idx="126">
                  <c:v>63</c:v>
                </c:pt>
                <c:pt idx="127">
                  <c:v>63.5</c:v>
                </c:pt>
                <c:pt idx="128">
                  <c:v>64</c:v>
                </c:pt>
                <c:pt idx="129">
                  <c:v>64.5</c:v>
                </c:pt>
                <c:pt idx="130">
                  <c:v>65</c:v>
                </c:pt>
                <c:pt idx="131">
                  <c:v>65.5</c:v>
                </c:pt>
                <c:pt idx="132">
                  <c:v>66</c:v>
                </c:pt>
                <c:pt idx="133">
                  <c:v>66.5</c:v>
                </c:pt>
                <c:pt idx="134">
                  <c:v>67</c:v>
                </c:pt>
                <c:pt idx="135">
                  <c:v>67.5</c:v>
                </c:pt>
                <c:pt idx="136">
                  <c:v>68</c:v>
                </c:pt>
                <c:pt idx="137">
                  <c:v>68.5</c:v>
                </c:pt>
                <c:pt idx="138">
                  <c:v>69</c:v>
                </c:pt>
                <c:pt idx="139">
                  <c:v>69.5</c:v>
                </c:pt>
                <c:pt idx="140">
                  <c:v>70</c:v>
                </c:pt>
                <c:pt idx="141">
                  <c:v>70.5</c:v>
                </c:pt>
                <c:pt idx="142">
                  <c:v>71</c:v>
                </c:pt>
                <c:pt idx="143">
                  <c:v>71.5</c:v>
                </c:pt>
                <c:pt idx="144">
                  <c:v>72</c:v>
                </c:pt>
                <c:pt idx="145">
                  <c:v>72.5</c:v>
                </c:pt>
                <c:pt idx="146">
                  <c:v>73</c:v>
                </c:pt>
                <c:pt idx="147">
                  <c:v>73.5</c:v>
                </c:pt>
                <c:pt idx="148">
                  <c:v>74</c:v>
                </c:pt>
                <c:pt idx="149">
                  <c:v>74.5</c:v>
                </c:pt>
                <c:pt idx="150">
                  <c:v>75</c:v>
                </c:pt>
                <c:pt idx="151">
                  <c:v>75.5</c:v>
                </c:pt>
              </c:numCache>
            </c:numRef>
          </c:cat>
          <c:val>
            <c:numRef>
              <c:f>mirroring!$D$19:$D$170</c:f>
              <c:numCache>
                <c:formatCode>General</c:formatCode>
                <c:ptCount val="1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7.1249202209111365E-21</c:v>
                </c:pt>
                <c:pt idx="7">
                  <c:v>1.2898145427243896E-17</c:v>
                </c:pt>
                <c:pt idx="8">
                  <c:v>1.9366813716677477E-15</c:v>
                </c:pt>
                <c:pt idx="9">
                  <c:v>4.7064461182603656E-14</c:v>
                </c:pt>
                <c:pt idx="10">
                  <c:v>3.6924412370898196E-13</c:v>
                </c:pt>
                <c:pt idx="11">
                  <c:v>1.5168291645922252E-12</c:v>
                </c:pt>
                <c:pt idx="12">
                  <c:v>4.3389496934565708E-12</c:v>
                </c:pt>
                <c:pt idx="13">
                  <c:v>1.0247229611481224E-11</c:v>
                </c:pt>
                <c:pt idx="14">
                  <c:v>2.2251150566789661E-11</c:v>
                </c:pt>
                <c:pt idx="15">
                  <c:v>4.790409551220547E-11</c:v>
                </c:pt>
                <c:pt idx="16">
                  <c:v>1.0991246611937999E-10</c:v>
                </c:pt>
                <c:pt idx="17">
                  <c:v>3.1524518074271602E-10</c:v>
                </c:pt>
                <c:pt idx="18">
                  <c:v>4.4903193883834006E-9</c:v>
                </c:pt>
                <c:pt idx="19">
                  <c:v>0.14591946121412933</c:v>
                </c:pt>
                <c:pt idx="20">
                  <c:v>0.39590987448252435</c:v>
                </c:pt>
                <c:pt idx="21">
                  <c:v>0.60942993889713115</c:v>
                </c:pt>
                <c:pt idx="22">
                  <c:v>0.76045246425857582</c:v>
                </c:pt>
                <c:pt idx="23">
                  <c:v>0.85809497777333565</c:v>
                </c:pt>
                <c:pt idx="24">
                  <c:v>0.91798186075611554</c:v>
                </c:pt>
                <c:pt idx="25">
                  <c:v>0.95345811561217464</c:v>
                </c:pt>
                <c:pt idx="26">
                  <c:v>0.97396264982229819</c:v>
                </c:pt>
                <c:pt idx="27">
                  <c:v>0.98559812036282157</c:v>
                </c:pt>
                <c:pt idx="28">
                  <c:v>0.99210745736684069</c:v>
                </c:pt>
                <c:pt idx="29">
                  <c:v>0.9957079213471155</c:v>
                </c:pt>
                <c:pt idx="30">
                  <c:v>0.85297733734535264</c:v>
                </c:pt>
                <c:pt idx="31">
                  <c:v>0.60406010001772859</c:v>
                </c:pt>
                <c:pt idx="32">
                  <c:v>0.39081583602500902</c:v>
                </c:pt>
                <c:pt idx="33">
                  <c:v>0.23980081654786842</c:v>
                </c:pt>
                <c:pt idx="34">
                  <c:v>0.14209685879088771</c:v>
                </c:pt>
                <c:pt idx="35">
                  <c:v>8.2146655092181997E-2</c:v>
                </c:pt>
                <c:pt idx="36">
                  <c:v>4.6622440580137557E-2</c:v>
                </c:pt>
                <c:pt idx="37">
                  <c:v>2.6085776892802552E-2</c:v>
                </c:pt>
                <c:pt idx="38">
                  <c:v>1.443016678897564E-2</c:v>
                </c:pt>
                <c:pt idx="39">
                  <c:v>7.9087225859825923E-3</c:v>
                </c:pt>
                <c:pt idx="40">
                  <c:v>4.3011808987452761E-3</c:v>
                </c:pt>
                <c:pt idx="41">
                  <c:v>2.3240002572299584E-3</c:v>
                </c:pt>
                <c:pt idx="42">
                  <c:v>1.2487050350431361E-3</c:v>
                </c:pt>
                <c:pt idx="43">
                  <c:v>6.6770497208842308E-4</c:v>
                </c:pt>
                <c:pt idx="44">
                  <c:v>3.5552871441107091E-4</c:v>
                </c:pt>
                <c:pt idx="45">
                  <c:v>1.8860247303999921E-4</c:v>
                </c:pt>
                <c:pt idx="46">
                  <c:v>9.9720297754774423E-5</c:v>
                </c:pt>
                <c:pt idx="47">
                  <c:v>5.2569686349802097E-5</c:v>
                </c:pt>
                <c:pt idx="48">
                  <c:v>2.7639626182800091E-5</c:v>
                </c:pt>
                <c:pt idx="49">
                  <c:v>1.4497235728930301E-5</c:v>
                </c:pt>
                <c:pt idx="50">
                  <c:v>7.5874060358222686E-6</c:v>
                </c:pt>
                <c:pt idx="51">
                  <c:v>3.9633780178728812E-6</c:v>
                </c:pt>
                <c:pt idx="52">
                  <c:v>2.0884211799543144E-6</c:v>
                </c:pt>
                <c:pt idx="53">
                  <c:v>0.21244738704506222</c:v>
                </c:pt>
                <c:pt idx="54">
                  <c:v>0.46244209304714712</c:v>
                </c:pt>
                <c:pt idx="55">
                  <c:v>0.65933019669811399</c:v>
                </c:pt>
                <c:pt idx="56">
                  <c:v>0.7937196683814256</c:v>
                </c:pt>
                <c:pt idx="57">
                  <c:v>0.8788871175929811</c:v>
                </c:pt>
                <c:pt idx="58">
                  <c:v>0.93045719958568418</c:v>
                </c:pt>
                <c:pt idx="59">
                  <c:v>0.96073541950193864</c:v>
                </c:pt>
                <c:pt idx="60">
                  <c:v>0.97812111901118648</c:v>
                </c:pt>
                <c:pt idx="61">
                  <c:v>0.98793726358224998</c:v>
                </c:pt>
                <c:pt idx="62">
                  <c:v>0.99340698327453858</c:v>
                </c:pt>
                <c:pt idx="63">
                  <c:v>0.99642242002196713</c:v>
                </c:pt>
                <c:pt idx="64">
                  <c:v>0.76319078556996134</c:v>
                </c:pt>
                <c:pt idx="65">
                  <c:v>0.5140880656750525</c:v>
                </c:pt>
                <c:pt idx="66">
                  <c:v>0.32329040732825914</c:v>
                </c:pt>
                <c:pt idx="67">
                  <c:v>0.19476839485178826</c:v>
                </c:pt>
                <c:pt idx="68">
                  <c:v>0.11394579402000071</c:v>
                </c:pt>
                <c:pt idx="69">
                  <c:v>6.5253695675481116E-2</c:v>
                </c:pt>
                <c:pt idx="70">
                  <c:v>3.6767247330002494E-2</c:v>
                </c:pt>
                <c:pt idx="71">
                  <c:v>2.0453823485523298E-2</c:v>
                </c:pt>
                <c:pt idx="72">
                  <c:v>1.1262011688964558E-2</c:v>
                </c:pt>
                <c:pt idx="73">
                  <c:v>6.1485558352518234E-3</c:v>
                </c:pt>
                <c:pt idx="74">
                  <c:v>3.3330529217704152E-3</c:v>
                </c:pt>
                <c:pt idx="75">
                  <c:v>1.7959139673222402E-3</c:v>
                </c:pt>
                <c:pt idx="76">
                  <c:v>9.6265073909315008E-4</c:v>
                </c:pt>
                <c:pt idx="77">
                  <c:v>5.1367224855864172E-4</c:v>
                </c:pt>
                <c:pt idx="78">
                  <c:v>2.7300956506243321E-4</c:v>
                </c:pt>
                <c:pt idx="79">
                  <c:v>1.4459150512060405E-4</c:v>
                </c:pt>
                <c:pt idx="80">
                  <c:v>7.6339118314777492E-5</c:v>
                </c:pt>
                <c:pt idx="81">
                  <c:v>4.0191251222640952E-5</c:v>
                </c:pt>
                <c:pt idx="82">
                  <c:v>2.1106490999050843E-5</c:v>
                </c:pt>
                <c:pt idx="83">
                  <c:v>1.1058721973316126E-5</c:v>
                </c:pt>
                <c:pt idx="84">
                  <c:v>5.7822184641785303E-6</c:v>
                </c:pt>
                <c:pt idx="85">
                  <c:v>3.0182265924732708E-6</c:v>
                </c:pt>
                <c:pt idx="86">
                  <c:v>1.0596356391841284E-4</c:v>
                </c:pt>
                <c:pt idx="87">
                  <c:v>0.24954966560694541</c:v>
                </c:pt>
                <c:pt idx="88">
                  <c:v>0.49952263908413952</c:v>
                </c:pt>
                <c:pt idx="89">
                  <c:v>0.68713520606899303</c:v>
                </c:pt>
                <c:pt idx="90">
                  <c:v>0.81225454337208969</c:v>
                </c:pt>
                <c:pt idx="91">
                  <c:v>0.8904707406269714</c:v>
                </c:pt>
                <c:pt idx="92">
                  <c:v>0.93740710398852012</c:v>
                </c:pt>
                <c:pt idx="93">
                  <c:v>0.96478941819156394</c:v>
                </c:pt>
                <c:pt idx="94">
                  <c:v>0.98043764162006508</c:v>
                </c:pt>
                <c:pt idx="95">
                  <c:v>0.98924028652795259</c:v>
                </c:pt>
                <c:pt idx="96">
                  <c:v>0.99413087548313683</c:v>
                </c:pt>
                <c:pt idx="97">
                  <c:v>0.99615627730525058</c:v>
                </c:pt>
                <c:pt idx="98">
                  <c:v>0.74785681070333065</c:v>
                </c:pt>
                <c:pt idx="99">
                  <c:v>0.49881808777592718</c:v>
                </c:pt>
                <c:pt idx="100">
                  <c:v>0.31185389795496377</c:v>
                </c:pt>
                <c:pt idx="101">
                  <c:v>0.1871493781204758</c:v>
                </c:pt>
                <c:pt idx="102">
                  <c:v>0.10918590427942552</c:v>
                </c:pt>
                <c:pt idx="103">
                  <c:v>6.239856000814354E-2</c:v>
                </c:pt>
                <c:pt idx="104">
                  <c:v>3.5102084054581997E-2</c:v>
                </c:pt>
                <c:pt idx="105">
                  <c:v>1.9502444107738024E-2</c:v>
                </c:pt>
                <c:pt idx="106">
                  <c:v>1.0726923120986526E-2</c:v>
                </c:pt>
                <c:pt idx="107">
                  <c:v>5.8513121073280414E-3</c:v>
                </c:pt>
                <c:pt idx="108">
                  <c:v>3.1695813336773786E-3</c:v>
                </c:pt>
                <c:pt idx="109">
                  <c:v>1.7067533101368757E-3</c:v>
                </c:pt>
                <c:pt idx="110">
                  <c:v>9.1435797840149163E-4</c:v>
                </c:pt>
                <c:pt idx="111">
                  <c:v>4.8766965191844049E-4</c:v>
                </c:pt>
                <c:pt idx="112">
                  <c:v>2.5908015851996383E-4</c:v>
                </c:pt>
                <c:pt idx="113">
                  <c:v>1.3716274779425721E-4</c:v>
                </c:pt>
                <c:pt idx="114">
                  <c:v>7.2392712833954089E-5</c:v>
                </c:pt>
                <c:pt idx="115">
                  <c:v>3.8102035553540603E-5</c:v>
                </c:pt>
                <c:pt idx="116">
                  <c:v>2.0003877796677503E-5</c:v>
                </c:pt>
                <c:pt idx="117">
                  <c:v>1.0478415552613603E-5</c:v>
                </c:pt>
                <c:pt idx="118">
                  <c:v>5.4775761251136028E-6</c:v>
                </c:pt>
                <c:pt idx="119">
                  <c:v>2.8588272869591824E-6</c:v>
                </c:pt>
                <c:pt idx="120">
                  <c:v>7.7636689382864924E-4</c:v>
                </c:pt>
                <c:pt idx="121">
                  <c:v>0.2505720190955914</c:v>
                </c:pt>
                <c:pt idx="122">
                  <c:v>0.50037760331187764</c:v>
                </c:pt>
                <c:pt idx="123">
                  <c:v>0.68773458561572376</c:v>
                </c:pt>
                <c:pt idx="124">
                  <c:v>0.81264018220731093</c:v>
                </c:pt>
                <c:pt idx="125">
                  <c:v>0.8907065346502655</c:v>
                </c:pt>
                <c:pt idx="126">
                  <c:v>0.93754648832760257</c:v>
                </c:pt>
                <c:pt idx="127">
                  <c:v>0.96486985403479908</c:v>
                </c:pt>
                <c:pt idx="128">
                  <c:v>0.98048323138302251</c:v>
                </c:pt>
                <c:pt idx="129">
                  <c:v>0.98926576733221028</c:v>
                </c:pt>
                <c:pt idx="130">
                  <c:v>0.99414495883154552</c:v>
                </c:pt>
                <c:pt idx="131">
                  <c:v>0.99563597028731732</c:v>
                </c:pt>
                <c:pt idx="132">
                  <c:v>0.74727217834301962</c:v>
                </c:pt>
                <c:pt idx="133">
                  <c:v>0.49836348349763043</c:v>
                </c:pt>
                <c:pt idx="134">
                  <c:v>0.31154545079338725</c:v>
                </c:pt>
                <c:pt idx="135">
                  <c:v>0.18695458193112713</c:v>
                </c:pt>
                <c:pt idx="136">
                  <c:v>0.10906821985870042</c:v>
                </c:pt>
                <c:pt idx="137">
                  <c:v>6.2329574627475723E-2</c:v>
                </c:pt>
                <c:pt idx="138">
                  <c:v>3.5062519776118975E-2</c:v>
                </c:pt>
                <c:pt idx="139">
                  <c:v>1.9480126173095903E-2</c:v>
                </c:pt>
                <c:pt idx="140">
                  <c:v>1.071449625532025E-2</c:v>
                </c:pt>
                <c:pt idx="141">
                  <c:v>5.8444647250102504E-3</c:v>
                </c:pt>
                <c:pt idx="142">
                  <c:v>3.1658406676220818E-3</c:v>
                </c:pt>
                <c:pt idx="143">
                  <c:v>1.7047244895844924E-3</c:v>
                </c:pt>
                <c:pt idx="144">
                  <c:v>9.1326432432492543E-4</c:v>
                </c:pt>
                <c:pt idx="145">
                  <c:v>4.8708320296148938E-4</c:v>
                </c:pt>
                <c:pt idx="146">
                  <c:v>2.5876712307415641E-4</c:v>
                </c:pt>
                <c:pt idx="147">
                  <c:v>1.369963245861594E-4</c:v>
                </c:pt>
                <c:pt idx="148">
                  <c:v>7.2304548491405334E-5</c:v>
                </c:pt>
                <c:pt idx="149">
                  <c:v>3.8055477025197528E-5</c:v>
                </c:pt>
                <c:pt idx="150">
                  <c:v>1.9979360383390481E-5</c:v>
                </c:pt>
                <c:pt idx="151">
                  <c:v>1.046553784984103E-5</c:v>
                </c:pt>
              </c:numCache>
            </c:numRef>
          </c:val>
        </c:ser>
        <c:marker val="1"/>
        <c:axId val="104830464"/>
        <c:axId val="104832000"/>
      </c:lineChart>
      <c:catAx>
        <c:axId val="104830464"/>
        <c:scaling>
          <c:orientation val="minMax"/>
        </c:scaling>
        <c:delete val="1"/>
        <c:axPos val="b"/>
        <c:numFmt formatCode="General" sourceLinked="1"/>
        <c:tickLblPos val="none"/>
        <c:crossAx val="104832000"/>
        <c:crosses val="autoZero"/>
        <c:auto val="1"/>
        <c:lblAlgn val="ctr"/>
        <c:lblOffset val="100"/>
        <c:tickLblSkip val="10"/>
      </c:catAx>
      <c:valAx>
        <c:axId val="104832000"/>
        <c:scaling>
          <c:orientation val="minMax"/>
        </c:scaling>
        <c:delete val="1"/>
        <c:axPos val="l"/>
        <c:numFmt formatCode="General" sourceLinked="1"/>
        <c:tickLblPos val="none"/>
        <c:crossAx val="104830464"/>
        <c:crosses val="autoZero"/>
        <c:crossBetween val="between"/>
      </c:valAx>
    </c:plotArea>
    <c:plotVisOnly val="1"/>
  </c:chart>
  <c:txPr>
    <a:bodyPr/>
    <a:lstStyle/>
    <a:p>
      <a:pPr>
        <a:defRPr sz="2000"/>
      </a:pPr>
      <a:endParaRPr lang="nl-NL"/>
    </a:p>
  </c:tx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0.0597</cdr:x>
      <cdr:y>0.43479</cdr:y>
    </cdr:from>
    <cdr:to>
      <cdr:x>0.71518</cdr:x>
      <cdr:y>0.76917</cdr:y>
    </cdr:to>
    <cdr:grpSp>
      <cdr:nvGrpSpPr>
        <cdr:cNvPr id="14" name="Content Placeholder 3"/>
        <cdr:cNvGrpSpPr>
          <a:grpSpLocks xmlns:a="http://schemas.openxmlformats.org/drawingml/2006/main" noGrp="1"/>
        </cdr:cNvGrpSpPr>
      </cdr:nvGrpSpPr>
      <cdr:grpSpPr>
        <a:xfrm xmlns:a="http://schemas.openxmlformats.org/drawingml/2006/main">
          <a:off x="576050" y="720092"/>
          <a:ext cx="6324773" cy="553795"/>
          <a:chOff x="18059983" y="80032875"/>
          <a:chExt cx="6572852" cy="378379"/>
        </a:xfrm>
      </cdr:grpSpPr>
      <cdr:grpSp>
        <cdr:nvGrpSpPr>
          <cdr:cNvPr id="15" name="Group 14"/>
          <cdr:cNvGrpSpPr/>
        </cdr:nvGrpSpPr>
        <cdr:grpSpPr>
          <a:xfrm xmlns:a="http://schemas.openxmlformats.org/drawingml/2006/main">
            <a:off x="20005636" y="80050007"/>
            <a:ext cx="4627199" cy="361247"/>
            <a:chOff x="8115400" y="40808205"/>
            <a:chExt cx="4452499" cy="459769"/>
          </a:xfrm>
        </cdr:grpSpPr>
        <cdr:pic>
          <cdr:nvPicPr>
            <cdr:cNvPr id="17" name="Picture 16" descr="http://t1.gstatic.com/images?q=tbn:ANd9GcQtu1wHvC0fKAXUhJgpteFAECFOlc--YlgMMdrSWIlxy603xya_OQ"/>
            <cdr:cNvPicPr>
              <a:picLocks xmlns:a="http://schemas.openxmlformats.org/drawingml/2006/main" noChangeAspect="1" noChangeArrowheads="1"/>
            </cdr:cNvPicPr>
          </cdr:nvPicPr>
          <cdr:blipFill>
            <a:blip xmlns:a="http://schemas.openxmlformats.org/drawingml/2006/main" xmlns:r="http://schemas.openxmlformats.org/officeDocument/2006/relationships" r:embed="rId1" cstate="print"/>
            <a:srcRect xmlns:a="http://schemas.openxmlformats.org/drawingml/2006/main"/>
            <a:stretch xmlns:a="http://schemas.openxmlformats.org/drawingml/2006/main">
              <a:fillRect/>
            </a:stretch>
          </cdr:blipFill>
          <cdr:spPr bwMode="auto">
            <a:xfrm xmlns:a="http://schemas.openxmlformats.org/drawingml/2006/main">
              <a:off x="11787808" y="40808205"/>
              <a:ext cx="780091" cy="459691"/>
            </a:xfrm>
            <a:prstGeom xmlns:a="http://schemas.openxmlformats.org/drawingml/2006/main" prst="rect">
              <a:avLst/>
            </a:prstGeom>
            <a:noFill xmlns:a="http://schemas.openxmlformats.org/drawingml/2006/main"/>
          </cdr:spPr>
        </cdr:pic>
        <cdr:pic>
          <cdr:nvPicPr>
            <cdr:cNvPr id="18" name="Picture 17" descr="http://t1.gstatic.com/images?q=tbn:ANd9GcQtu1wHvC0fKAXUhJgpteFAECFOlc--YlgMMdrSWIlxy603xya_OQ"/>
            <cdr:cNvPicPr>
              <a:picLocks xmlns:a="http://schemas.openxmlformats.org/drawingml/2006/main" noChangeAspect="1" noChangeArrowheads="1"/>
            </cdr:cNvPicPr>
          </cdr:nvPicPr>
          <cdr:blipFill>
            <a:blip xmlns:a="http://schemas.openxmlformats.org/drawingml/2006/main" xmlns:r="http://schemas.openxmlformats.org/officeDocument/2006/relationships" r:embed="rId1" cstate="print"/>
            <a:srcRect xmlns:a="http://schemas.openxmlformats.org/drawingml/2006/main"/>
            <a:stretch xmlns:a="http://schemas.openxmlformats.org/drawingml/2006/main">
              <a:fillRect/>
            </a:stretch>
          </cdr:blipFill>
          <cdr:spPr bwMode="auto">
            <a:xfrm xmlns:a="http://schemas.openxmlformats.org/drawingml/2006/main">
              <a:off x="9915601" y="40808282"/>
              <a:ext cx="780091" cy="459692"/>
            </a:xfrm>
            <a:prstGeom xmlns:a="http://schemas.openxmlformats.org/drawingml/2006/main" prst="rect">
              <a:avLst/>
            </a:prstGeom>
            <a:noFill xmlns:a="http://schemas.openxmlformats.org/drawingml/2006/main"/>
          </cdr:spPr>
        </cdr:pic>
        <cdr:pic>
          <cdr:nvPicPr>
            <cdr:cNvPr id="19" name="Picture 18" descr="http://t1.gstatic.com/images?q=tbn:ANd9GcQtu1wHvC0fKAXUhJgpteFAECFOlc--YlgMMdrSWIlxy603xya_OQ"/>
            <cdr:cNvPicPr>
              <a:picLocks xmlns:a="http://schemas.openxmlformats.org/drawingml/2006/main" noChangeAspect="1" noChangeArrowheads="1"/>
            </cdr:cNvPicPr>
          </cdr:nvPicPr>
          <cdr:blipFill>
            <a:blip xmlns:a="http://schemas.openxmlformats.org/drawingml/2006/main" xmlns:r="http://schemas.openxmlformats.org/officeDocument/2006/relationships" r:embed="rId1" cstate="print"/>
            <a:srcRect xmlns:a="http://schemas.openxmlformats.org/drawingml/2006/main"/>
            <a:stretch xmlns:a="http://schemas.openxmlformats.org/drawingml/2006/main">
              <a:fillRect/>
            </a:stretch>
          </cdr:blipFill>
          <cdr:spPr bwMode="auto">
            <a:xfrm xmlns:a="http://schemas.openxmlformats.org/drawingml/2006/main">
              <a:off x="8115400" y="40808233"/>
              <a:ext cx="780091" cy="459692"/>
            </a:xfrm>
            <a:prstGeom xmlns:a="http://schemas.openxmlformats.org/drawingml/2006/main" prst="rect">
              <a:avLst/>
            </a:prstGeom>
            <a:noFill xmlns:a="http://schemas.openxmlformats.org/drawingml/2006/main"/>
          </cdr:spPr>
        </cdr:pic>
      </cdr:grpSp>
      <cdr:pic>
        <cdr:nvPicPr>
          <cdr:cNvPr id="16" name="Picture 15" descr="http://t1.gstatic.com/images?q=tbn:ANd9GcQtu1wHvC0fKAXUhJgpteFAECFOlc--YlgMMdrSWIlxy603xya_OQ"/>
          <cdr:cNvPicPr>
            <a:picLocks xmlns:a="http://schemas.openxmlformats.org/drawingml/2006/main" noChangeAspect="1" noChangeArrowheads="1"/>
          </cdr:cNvPicPr>
        </cdr:nvPicPr>
        <cdr:blipFill>
          <a:blip xmlns:a="http://schemas.openxmlformats.org/drawingml/2006/main" xmlns:r="http://schemas.openxmlformats.org/officeDocument/2006/relationships" r:embed="rId1" cstate="print"/>
          <a:srcRect xmlns:a="http://schemas.openxmlformats.org/drawingml/2006/main"/>
          <a:stretch xmlns:a="http://schemas.openxmlformats.org/drawingml/2006/main">
            <a:fillRect/>
          </a:stretch>
        </cdr:blipFill>
        <cdr:spPr bwMode="auto">
          <a:xfrm xmlns:a="http://schemas.openxmlformats.org/drawingml/2006/main">
            <a:off x="18059983" y="80032875"/>
            <a:ext cx="810699" cy="361187"/>
          </a:xfrm>
          <a:prstGeom xmlns:a="http://schemas.openxmlformats.org/drawingml/2006/main" prst="rect">
            <a:avLst/>
          </a:prstGeom>
          <a:noFill xmlns:a="http://schemas.openxmlformats.org/drawingml/2006/main"/>
        </cdr:spPr>
      </cdr:pic>
    </cdr:grpSp>
  </cdr:relSizeAnchor>
  <cdr:relSizeAnchor xmlns:cdr="http://schemas.openxmlformats.org/drawingml/2006/chartDrawing">
    <cdr:from>
      <cdr:x>0</cdr:x>
      <cdr:y>0</cdr:y>
    </cdr:from>
    <cdr:to>
      <cdr:x>0.91413</cdr:x>
      <cdr:y>0.6625</cdr:y>
    </cdr:to>
    <cdr:sp macro="" textlink="">
      <cdr:nvSpPr>
        <cdr:cNvPr id="20" name="TextBox 129"/>
        <cdr:cNvSpPr txBox="1"/>
      </cdr:nvSpPr>
      <cdr:spPr>
        <a:xfrm xmlns:a="http://schemas.openxmlformats.org/drawingml/2006/main">
          <a:off x="0" y="0"/>
          <a:ext cx="8820472" cy="95410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sz="3200" kern="1200">
              <a:solidFill>
                <a:srgbClr val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3200" kern="1200">
              <a:solidFill>
                <a:srgbClr val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3200" kern="1200">
              <a:solidFill>
                <a:srgbClr val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3200" kern="1200">
              <a:solidFill>
                <a:srgbClr val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3200" kern="1200">
              <a:solidFill>
                <a:srgbClr val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sz="3200" kern="1200">
              <a:solidFill>
                <a:srgbClr val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sz="3200" kern="1200">
              <a:solidFill>
                <a:srgbClr val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sz="3200" kern="1200">
              <a:solidFill>
                <a:srgbClr val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sz="3200" kern="1200">
              <a:solidFill>
                <a:srgbClr val="000000"/>
              </a:solidFill>
              <a:latin typeface="Arial" charset="0"/>
            </a:defRPr>
          </a:lvl9pPr>
        </a:lstStyle>
        <a:p xmlns:a="http://schemas.openxmlformats.org/drawingml/2006/main">
          <a:pPr algn="r"/>
          <a:r>
            <a:rPr lang="nl-NL" sz="2800" b="1" dirty="0" smtClean="0">
              <a:solidFill>
                <a:srgbClr val="FF66FF"/>
              </a:solidFill>
            </a:rPr>
            <a:t>avoiding</a:t>
          </a:r>
        </a:p>
        <a:p xmlns:a="http://schemas.openxmlformats.org/drawingml/2006/main">
          <a:pPr algn="r"/>
          <a:r>
            <a:rPr lang="nl-NL" sz="2800" b="1" dirty="0" smtClean="0">
              <a:solidFill>
                <a:srgbClr val="FF66FF"/>
              </a:solidFill>
            </a:rPr>
            <a:t>gaze 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636A6-0B30-46B2-973D-F49552AE0A20}" type="datetimeFigureOut">
              <a:rPr lang="nl-NL" smtClean="0"/>
              <a:pPr/>
              <a:t>20-7-2011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6A54C-8E73-4CB5-B073-8F4FEDCD91A4}" type="slidenum">
              <a:rPr lang="nl-NL" smtClean="0"/>
              <a:pPr/>
              <a:t>‹#›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Documents\conferences\conf.assessed\conf2011\IJCAI11\ASDregulation\presentations\adolphsmovie\HFA_F2F-6.mov" TargetMode="External"/><Relationship Id="rId1" Type="http://schemas.openxmlformats.org/officeDocument/2006/relationships/video" Target="file:///D:\Documents\conferences\conf.assessed\conf2011\IJCAI11\ASDregulation\presentations\HFA_F2F-6.mov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980729"/>
            <a:ext cx="8964488" cy="2619722"/>
          </a:xfrm>
        </p:spPr>
        <p:txBody>
          <a:bodyPr>
            <a:normAutofit fontScale="90000"/>
          </a:bodyPr>
          <a:lstStyle/>
          <a:p>
            <a:pPr hangingPunct="0">
              <a:lnSpc>
                <a:spcPct val="120000"/>
              </a:lnSpc>
            </a:pP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 Cognitive Agent Model </a:t>
            </a:r>
            <a:b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Displaying and Regulating </a:t>
            </a:r>
            <a:b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GB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Different Social Response Patterns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sz="5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Jan Treur</a:t>
            </a:r>
          </a:p>
          <a:p>
            <a:endParaRPr lang="nl-NL" b="1" dirty="0" smtClean="0"/>
          </a:p>
          <a:p>
            <a:r>
              <a:rPr lang="nl-NL" b="1" dirty="0" smtClean="0"/>
              <a:t>VU University Amsterdam</a:t>
            </a:r>
          </a:p>
          <a:p>
            <a:r>
              <a:rPr lang="nl-NL" b="1" dirty="0" smtClean="0"/>
              <a:t>Agent Systems Research Group</a:t>
            </a:r>
            <a:endParaRPr lang="nl-NL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Introduction </a:t>
            </a:r>
            <a:r>
              <a:rPr lang="nl-NL" dirty="0" smtClean="0"/>
              <a:t> 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3136"/>
          </a:xfrm>
        </p:spPr>
        <p:txBody>
          <a:bodyPr>
            <a:normAutofit fontScale="92500" lnSpcReduction="20000"/>
          </a:bodyPr>
          <a:lstStyle/>
          <a:p>
            <a:pPr marL="800100" indent="-800100" defTabSz="4389438"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Differences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between individuals in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social interaction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across natural populations</a:t>
            </a:r>
          </a:p>
          <a:p>
            <a:pPr marL="800100" indent="-800100" defTabSz="4389438">
              <a:buFont typeface="Wingdings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Persons with Autism Spectrum Disorders (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ASD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) show a wide range of such differences</a:t>
            </a:r>
          </a:p>
          <a:p>
            <a:pPr marL="800100" indent="-800100" defTabSz="4389438">
              <a:buFont typeface="Wingdings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Occurs much more often in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males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and in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academic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more exact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contexts</a:t>
            </a:r>
          </a:p>
          <a:p>
            <a:pPr marL="800100" indent="-800100" defTabSz="4389438">
              <a:buFont typeface="Wingdings" pitchFamily="2" charset="2"/>
              <a:buChar char="q"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These differences in social functioning relate to differences in functioning of </a:t>
            </a: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neural mechanisms</a:t>
            </a:r>
          </a:p>
          <a:p>
            <a:pPr marL="800100" indent="-800100" defTabSz="4389438">
              <a:buFont typeface="Wingdings" pitchFamily="2" charset="2"/>
              <a:buChar char="q"/>
            </a:pPr>
            <a:r>
              <a:rPr lang="en-GB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Cognitive agent model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based on these neural mechanisms and their variations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Empathic Understanding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42950" indent="-742950">
              <a:buClr>
                <a:schemeClr val="tx1"/>
              </a:buClr>
              <a:buFont typeface="+mj-lt"/>
              <a:buAutoNum type="arabicParenR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Presence of an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affective state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in a person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nl-N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rabicParenR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Isomorphism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of the person’s own and the other person’s affective state 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rabicParenR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Elicitation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of the person’s affective state upon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observation or imagination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of the other person’s affective state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Clr>
                <a:schemeClr val="tx1"/>
              </a:buClr>
              <a:buFont typeface="+mj-lt"/>
              <a:buAutoNum type="arabicParenR"/>
            </a:pP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Knowledge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of the person that the other person’s affective state is the of the person’s own affective state </a:t>
            </a:r>
            <a:r>
              <a:rPr lang="en-US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source </a:t>
            </a:r>
            <a:endParaRPr lang="nl-NL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nl-N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Social Agent Behaviour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 Box 25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600201"/>
            <a:ext cx="8229600" cy="2332856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marL="714375" indent="-714375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(a)	Showing the same emotion as the other agent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AutoNum type="alphaLcParenBoth" startAt="2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Telling that the other agent has this emotion 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nl-N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Elements in the Cognitive Agent Model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853136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Varying extents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sensory processing sensitivity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(e.g., for face expressions of others), and compensatory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regulation for this sensitivity</a:t>
            </a:r>
            <a:endParaRPr lang="nl-N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Varying extents of activation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mirror neurons</a:t>
            </a:r>
            <a:endParaRPr lang="nl-NL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Varying extents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self-other distinction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and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control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using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super mirror neurons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Varying extents 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emotion integration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using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as-if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(emotion response – feeling)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body loops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 106"/>
          <p:cNvSpPr/>
          <p:nvPr/>
        </p:nvSpPr>
        <p:spPr>
          <a:xfrm>
            <a:off x="2411760" y="2132856"/>
            <a:ext cx="4896544" cy="4176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Overview of the Cognitive Agent Model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4" name="Group 2"/>
          <p:cNvGrpSpPr>
            <a:grpSpLocks noGrp="1"/>
          </p:cNvGrpSpPr>
          <p:nvPr>
            <p:ph idx="1"/>
          </p:nvPr>
        </p:nvGrpSpPr>
        <p:grpSpPr bwMode="auto">
          <a:xfrm>
            <a:off x="899592" y="1484942"/>
            <a:ext cx="7416824" cy="5372755"/>
            <a:chOff x="963" y="9176"/>
            <a:chExt cx="5314" cy="3739"/>
          </a:xfrm>
        </p:grpSpPr>
        <p:cxnSp>
          <p:nvCxnSpPr>
            <p:cNvPr id="5" name="AutoShape 3"/>
            <p:cNvCxnSpPr>
              <a:cxnSpLocks noChangeShapeType="1"/>
            </p:cNvCxnSpPr>
            <p:nvPr/>
          </p:nvCxnSpPr>
          <p:spPr bwMode="auto">
            <a:xfrm>
              <a:off x="4406" y="10196"/>
              <a:ext cx="1106" cy="1603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963" y="9176"/>
              <a:ext cx="5314" cy="3739"/>
              <a:chOff x="963" y="9176"/>
              <a:chExt cx="5314" cy="3739"/>
            </a:xfrm>
          </p:grpSpPr>
          <p:sp>
            <p:nvSpPr>
              <p:cNvPr id="7" name="Oval 5"/>
              <p:cNvSpPr>
                <a:spLocks noChangeArrowheads="1"/>
              </p:cNvSpPr>
              <p:nvPr/>
            </p:nvSpPr>
            <p:spPr bwMode="auto">
              <a:xfrm>
                <a:off x="1064" y="10034"/>
                <a:ext cx="223" cy="2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8000"/>
              </a:p>
            </p:txBody>
          </p:sp>
          <p:grpSp>
            <p:nvGrpSpPr>
              <p:cNvPr id="8" name="Group 6"/>
              <p:cNvGrpSpPr>
                <a:grpSpLocks/>
              </p:cNvGrpSpPr>
              <p:nvPr/>
            </p:nvGrpSpPr>
            <p:grpSpPr bwMode="auto">
              <a:xfrm>
                <a:off x="963" y="9176"/>
                <a:ext cx="5314" cy="3739"/>
                <a:chOff x="963" y="9176"/>
                <a:chExt cx="5314" cy="3739"/>
              </a:xfrm>
            </p:grpSpPr>
            <p:sp>
              <p:nvSpPr>
                <p:cNvPr id="9" name="Rectangle 7"/>
                <p:cNvSpPr>
                  <a:spLocks noChangeArrowheads="1"/>
                </p:cNvSpPr>
                <p:nvPr/>
              </p:nvSpPr>
              <p:spPr bwMode="auto">
                <a:xfrm>
                  <a:off x="4117" y="10440"/>
                  <a:ext cx="819" cy="1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l-NL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PS(B, s, b)</a:t>
                  </a:r>
                  <a:endParaRPr kumimoji="0" lang="nl-NL" sz="5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0" name="Group 8"/>
                <p:cNvGrpSpPr>
                  <a:grpSpLocks/>
                </p:cNvGrpSpPr>
                <p:nvPr/>
              </p:nvGrpSpPr>
              <p:grpSpPr bwMode="auto">
                <a:xfrm>
                  <a:off x="963" y="9176"/>
                  <a:ext cx="5314" cy="3739"/>
                  <a:chOff x="963" y="9176"/>
                  <a:chExt cx="5314" cy="3739"/>
                </a:xfrm>
              </p:grpSpPr>
              <p:sp>
                <p:nvSpPr>
                  <p:cNvPr id="11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38" y="9906"/>
                    <a:ext cx="683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0" tIns="7200" rIns="0" bIns="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nl-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rPr>
                      <a:t>WS(g(s))</a:t>
                    </a:r>
                    <a:endParaRPr kumimoji="0" lang="nl-NL" sz="5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2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1064" y="9176"/>
                    <a:ext cx="5046" cy="3739"/>
                    <a:chOff x="1064" y="9176"/>
                    <a:chExt cx="5046" cy="3739"/>
                  </a:xfrm>
                </p:grpSpPr>
                <p:grpSp>
                  <p:nvGrpSpPr>
                    <p:cNvPr id="33" name="Group 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10" y="9604"/>
                      <a:ext cx="3538" cy="2929"/>
                      <a:chOff x="2010" y="9604"/>
                      <a:chExt cx="3538" cy="2929"/>
                    </a:xfrm>
                  </p:grpSpPr>
                  <p:cxnSp>
                    <p:nvCxnSpPr>
                      <p:cNvPr id="97" name="AutoShape 1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20" y="9604"/>
                        <a:ext cx="1" cy="2895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8" name="AutoShape 1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10" y="9604"/>
                        <a:ext cx="3535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9" name="AutoShape 1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5538" y="9604"/>
                        <a:ext cx="0" cy="2895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0" name="AutoShape 1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15" y="12533"/>
                        <a:ext cx="3533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4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08" y="12028"/>
                      <a:ext cx="1186" cy="218"/>
                      <a:chOff x="3208" y="12028"/>
                      <a:chExt cx="1186" cy="218"/>
                    </a:xfrm>
                  </p:grpSpPr>
                  <p:cxnSp>
                    <p:nvCxnSpPr>
                      <p:cNvPr id="94" name="AutoShape 1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3208" y="12028"/>
                        <a:ext cx="0" cy="21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 type="triangle" w="med" len="med"/>
                        <a:tailEnd/>
                      </a:ln>
                    </p:spPr>
                  </p:cxnSp>
                  <p:cxnSp>
                    <p:nvCxnSpPr>
                      <p:cNvPr id="95" name="AutoShape 1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394" y="12028"/>
                        <a:ext cx="0" cy="21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6" name="AutoShape 1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3208" y="12246"/>
                        <a:ext cx="1186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5" name="Group 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71" y="9426"/>
                      <a:ext cx="4938" cy="3200"/>
                      <a:chOff x="1171" y="9426"/>
                      <a:chExt cx="4938" cy="3200"/>
                    </a:xfrm>
                  </p:grpSpPr>
                  <p:cxnSp>
                    <p:nvCxnSpPr>
                      <p:cNvPr id="89" name="AutoShape 2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6200000" flipV="1">
                        <a:off x="5866" y="12383"/>
                        <a:ext cx="485" cy="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0" name="AutoShape 2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180" y="9428"/>
                        <a:ext cx="4928" cy="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grpSp>
                    <p:nvGrpSpPr>
                      <p:cNvPr id="91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171" y="9426"/>
                        <a:ext cx="767" cy="1845"/>
                        <a:chOff x="1171" y="9474"/>
                        <a:chExt cx="767" cy="1845"/>
                      </a:xfrm>
                    </p:grpSpPr>
                    <p:cxnSp>
                      <p:nvCxnSpPr>
                        <p:cNvPr id="92" name="AutoShape 26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 flipV="1">
                          <a:off x="1171" y="9474"/>
                          <a:ext cx="9" cy="616"/>
                        </a:xfrm>
                        <a:prstGeom prst="straightConnector1">
                          <a:avLst/>
                        </a:prstGeom>
                        <a:noFill/>
                        <a:ln w="57150">
                          <a:solidFill>
                            <a:srgbClr val="FF0000"/>
                          </a:solidFill>
                          <a:round/>
                          <a:headEnd type="triangle" w="med" len="med"/>
                          <a:tailEnd/>
                        </a:ln>
                      </p:spPr>
                    </p:cxnSp>
                    <p:cxnSp>
                      <p:nvCxnSpPr>
                        <p:cNvPr id="93" name="AutoShape 27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1225" y="10265"/>
                          <a:ext cx="713" cy="1054"/>
                        </a:xfrm>
                        <a:prstGeom prst="straightConnector1">
                          <a:avLst/>
                        </a:prstGeom>
                        <a:noFill/>
                        <a:ln w="57150">
                          <a:solidFill>
                            <a:srgbClr val="000000"/>
                          </a:solidFill>
                          <a:round/>
                          <a:headEnd/>
                          <a:tailEnd type="triangle" w="med" len="med"/>
                        </a:ln>
                      </p:spPr>
                    </p:cxnSp>
                  </p:grpSp>
                </p:grpSp>
                <p:grpSp>
                  <p:nvGrpSpPr>
                    <p:cNvPr id="36" name="Group 2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91" y="11903"/>
                      <a:ext cx="4919" cy="741"/>
                      <a:chOff x="1191" y="11903"/>
                      <a:chExt cx="4919" cy="741"/>
                    </a:xfrm>
                  </p:grpSpPr>
                  <p:cxnSp>
                    <p:nvCxnSpPr>
                      <p:cNvPr id="85" name="AutoShape 2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5651" y="11903"/>
                        <a:ext cx="459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86" name="AutoShape 3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192" y="12028"/>
                        <a:ext cx="0" cy="616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 type="triangle" w="med" len="med"/>
                        <a:tailEnd/>
                      </a:ln>
                    </p:spPr>
                  </p:cxnSp>
                  <p:cxnSp>
                    <p:nvCxnSpPr>
                      <p:cNvPr id="87" name="AutoShape 3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6110" y="11905"/>
                        <a:ext cx="0" cy="739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88" name="AutoShape 3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191" y="12643"/>
                        <a:ext cx="4919" cy="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7" name="Group 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87" y="9176"/>
                      <a:ext cx="1609" cy="3739"/>
                      <a:chOff x="3187" y="9176"/>
                      <a:chExt cx="1609" cy="3739"/>
                    </a:xfrm>
                  </p:grpSpPr>
                  <p:sp>
                    <p:nvSpPr>
                      <p:cNvPr id="82" name="Text Box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23" y="12672"/>
                        <a:ext cx="845" cy="24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body</a:t>
                        </a:r>
                        <a:r>
                          <a:rPr kumimoji="0" lang="nl-NL" sz="1800" b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 </a:t>
                        </a: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loop</a:t>
                        </a:r>
                        <a:endParaRPr kumimoji="0" lang="nl-NL" sz="5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83" name="Text Box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75" y="12296"/>
                        <a:ext cx="1323" cy="2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ts val="10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as-if</a:t>
                        </a:r>
                        <a:r>
                          <a:rPr kumimoji="0" lang="nl-NL" sz="1800" b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 </a:t>
                        </a: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body</a:t>
                        </a:r>
                        <a:r>
                          <a:rPr kumimoji="0" lang="nl-NL" sz="1800" b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 </a:t>
                        </a: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loop</a:t>
                        </a:r>
                        <a:endParaRPr kumimoji="0" lang="nl-NL" sz="5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84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187" y="9176"/>
                        <a:ext cx="1609" cy="2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gaze adaptation loop</a:t>
                        </a:r>
                        <a:endParaRPr kumimoji="0" lang="nl-NL" sz="5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38" name="Group 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64" y="10079"/>
                      <a:ext cx="4586" cy="1971"/>
                      <a:chOff x="1064" y="10079"/>
                      <a:chExt cx="4586" cy="1971"/>
                    </a:xfrm>
                  </p:grpSpPr>
                  <p:cxnSp>
                    <p:nvCxnSpPr>
                      <p:cNvPr id="40" name="AutoShape 3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3208" y="10251"/>
                        <a:ext cx="1118" cy="1615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</p:cxnSp>
                  <p:grpSp>
                    <p:nvGrpSpPr>
                      <p:cNvPr id="41" name="Group 4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064" y="10079"/>
                        <a:ext cx="4586" cy="1971"/>
                        <a:chOff x="1064" y="10127"/>
                        <a:chExt cx="4586" cy="1971"/>
                      </a:xfrm>
                    </p:grpSpPr>
                    <p:grpSp>
                      <p:nvGrpSpPr>
                        <p:cNvPr id="43" name="Group 4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64" y="10847"/>
                          <a:ext cx="3229" cy="1040"/>
                          <a:chOff x="723" y="10630"/>
                          <a:chExt cx="3229" cy="1040"/>
                        </a:xfrm>
                      </p:grpSpPr>
                      <p:grpSp>
                        <p:nvGrpSpPr>
                          <p:cNvPr id="74" name="Group 4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812" y="11119"/>
                            <a:ext cx="1157" cy="194"/>
                            <a:chOff x="4222" y="11252"/>
                            <a:chExt cx="1025" cy="194"/>
                          </a:xfrm>
                        </p:grpSpPr>
                        <p:cxnSp>
                          <p:nvCxnSpPr>
                            <p:cNvPr id="80" name="AutoShape 43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222" y="11342"/>
                              <a:ext cx="837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81" name="Oval 4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49" y="11252"/>
                              <a:ext cx="198" cy="194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  <p:sp>
                        <p:nvSpPr>
                          <p:cNvPr id="75" name="Oval 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3" y="11085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cxnSp>
                        <p:nvCxnSpPr>
                          <p:cNvPr id="76" name="AutoShape 4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946" y="11182"/>
                            <a:ext cx="618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77" name="AutoShape 47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2977" y="10630"/>
                            <a:ext cx="963" cy="504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92D05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78" name="AutoShape 48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2966" y="11258"/>
                            <a:ext cx="986" cy="412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70C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79" name="Oval 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575" y="11085"/>
                            <a:ext cx="222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</p:grpSp>
                    <p:grpSp>
                      <p:nvGrpSpPr>
                        <p:cNvPr id="44" name="Group 5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73" y="10876"/>
                          <a:ext cx="4577" cy="1222"/>
                          <a:chOff x="1073" y="10876"/>
                          <a:chExt cx="4577" cy="1222"/>
                        </a:xfrm>
                      </p:grpSpPr>
                      <p:cxnSp>
                        <p:nvCxnSpPr>
                          <p:cNvPr id="58" name="AutoShape 51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371" y="10903"/>
                            <a:ext cx="0" cy="382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4EEA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59" name="AutoShape 52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3329" y="11957"/>
                            <a:ext cx="945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7030A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60" name="Oval 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62" y="11860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cxnSp>
                        <p:nvCxnSpPr>
                          <p:cNvPr id="61" name="AutoShape 54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3295" y="11443"/>
                            <a:ext cx="990" cy="471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AF116F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2" name="AutoShape 5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463" y="10876"/>
                            <a:ext cx="973" cy="1026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3" name="AutoShape 5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495" y="11385"/>
                            <a:ext cx="930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64" name="Oval 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7" y="11288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sp>
                        <p:nvSpPr>
                          <p:cNvPr id="65" name="Oval 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9" y="11286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cxnSp>
                        <p:nvCxnSpPr>
                          <p:cNvPr id="66" name="AutoShape 59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02" y="11972"/>
                            <a:ext cx="618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7" name="AutoShape 60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480" y="11955"/>
                            <a:ext cx="945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68" name="Oval 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5" y="11847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sp>
                        <p:nvSpPr>
                          <p:cNvPr id="69" name="Oval 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25" y="11858"/>
                            <a:ext cx="222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sp>
                        <p:nvSpPr>
                          <p:cNvPr id="70" name="Oval 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73" y="11859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grpSp>
                        <p:nvGrpSpPr>
                          <p:cNvPr id="71" name="Group 6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150" y="11904"/>
                            <a:ext cx="1157" cy="194"/>
                            <a:chOff x="4222" y="11252"/>
                            <a:chExt cx="1025" cy="194"/>
                          </a:xfrm>
                        </p:grpSpPr>
                        <p:cxnSp>
                          <p:nvCxnSpPr>
                            <p:cNvPr id="72" name="AutoShape 65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222" y="11342"/>
                              <a:ext cx="837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73" name="Oval 6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49" y="11252"/>
                              <a:ext cx="198" cy="194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</p:grpSp>
                    <p:grpSp>
                      <p:nvGrpSpPr>
                        <p:cNvPr id="45" name="Group 6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66" y="10127"/>
                          <a:ext cx="4584" cy="796"/>
                          <a:chOff x="1066" y="10127"/>
                          <a:chExt cx="4584" cy="796"/>
                        </a:xfrm>
                      </p:grpSpPr>
                      <p:grpSp>
                        <p:nvGrpSpPr>
                          <p:cNvPr id="46" name="Group 6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494" y="10127"/>
                            <a:ext cx="1156" cy="194"/>
                            <a:chOff x="4230" y="11239"/>
                            <a:chExt cx="1024" cy="194"/>
                          </a:xfrm>
                        </p:grpSpPr>
                        <p:cxnSp>
                          <p:nvCxnSpPr>
                            <p:cNvPr id="56" name="AutoShape 69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230" y="11329"/>
                              <a:ext cx="837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57" name="Oval 7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56" y="11239"/>
                              <a:ext cx="198" cy="194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  <p:grpSp>
                        <p:nvGrpSpPr>
                          <p:cNvPr id="47" name="Group 7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066" y="10693"/>
                            <a:ext cx="3418" cy="230"/>
                            <a:chOff x="725" y="10476"/>
                            <a:chExt cx="3418" cy="230"/>
                          </a:xfrm>
                        </p:grpSpPr>
                        <p:grpSp>
                          <p:nvGrpSpPr>
                            <p:cNvPr id="48" name="Group 7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814" y="10512"/>
                              <a:ext cx="1157" cy="194"/>
                              <a:chOff x="4222" y="11252"/>
                              <a:chExt cx="1025" cy="194"/>
                            </a:xfrm>
                          </p:grpSpPr>
                          <p:cxnSp>
                            <p:nvCxnSpPr>
                              <p:cNvPr id="54" name="AutoShape 73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4222" y="11342"/>
                                <a:ext cx="837" cy="0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571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 type="triangle" w="med" len="med"/>
                              </a:ln>
                            </p:spPr>
                          </p:cxnSp>
                          <p:sp>
                            <p:nvSpPr>
                              <p:cNvPr id="55" name="Oval 7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049" y="11252"/>
                                <a:ext cx="198" cy="194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nl-NL" sz="8000"/>
                              </a:p>
                            </p:txBody>
                          </p:sp>
                        </p:grpSp>
                        <p:sp>
                          <p:nvSpPr>
                            <p:cNvPr id="49" name="Oval 7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25" y="10478"/>
                              <a:ext cx="223" cy="209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  <p:cxnSp>
                          <p:nvCxnSpPr>
                            <p:cNvPr id="50" name="AutoShape 76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948" y="10575"/>
                              <a:ext cx="618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51" name="Oval 7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77" y="10478"/>
                              <a:ext cx="222" cy="209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  <p:cxnSp>
                          <p:nvCxnSpPr>
                            <p:cNvPr id="52" name="AutoShape 78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988" y="10573"/>
                              <a:ext cx="945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92D05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53" name="Oval 7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920" y="10476"/>
                              <a:ext cx="223" cy="209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</p:grpSp>
                  </p:grpSp>
                  <p:cxnSp>
                    <p:nvCxnSpPr>
                      <p:cNvPr id="42" name="AutoShape 8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3271" y="10205"/>
                        <a:ext cx="1000" cy="1066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</p:cxnSp>
                </p:grpSp>
              </p:grpSp>
              <p:grpSp>
                <p:nvGrpSpPr>
                  <p:cNvPr id="13" name="Group 81"/>
                  <p:cNvGrpSpPr>
                    <a:grpSpLocks/>
                  </p:cNvGrpSpPr>
                  <p:nvPr/>
                </p:nvGrpSpPr>
                <p:grpSpPr bwMode="auto">
                  <a:xfrm>
                    <a:off x="963" y="9855"/>
                    <a:ext cx="5314" cy="2423"/>
                    <a:chOff x="963" y="9855"/>
                    <a:chExt cx="5314" cy="2423"/>
                  </a:xfrm>
                </p:grpSpPr>
                <p:sp>
                  <p:nvSpPr>
                    <p:cNvPr id="14" name="Rectangle 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49" y="10251"/>
                      <a:ext cx="626" cy="20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ES(g(s))</a:t>
                      </a:r>
                      <a:endParaRPr kumimoji="0" lang="nl-NL" sz="5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15" name="Group 8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63" y="9855"/>
                      <a:ext cx="5314" cy="2423"/>
                      <a:chOff x="963" y="9855"/>
                      <a:chExt cx="5314" cy="2423"/>
                    </a:xfrm>
                  </p:grpSpPr>
                  <p:grpSp>
                    <p:nvGrpSpPr>
                      <p:cNvPr id="16" name="Group 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71" y="11566"/>
                        <a:ext cx="5139" cy="712"/>
                        <a:chOff x="6113" y="9073"/>
                        <a:chExt cx="5139" cy="712"/>
                      </a:xfrm>
                    </p:grpSpPr>
                    <p:sp>
                      <p:nvSpPr>
                        <p:cNvPr id="28" name="Rectangle 8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790" y="9539"/>
                          <a:ext cx="462" cy="2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ES(b)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9" name="Rectangle 8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977" y="9540"/>
                          <a:ext cx="631" cy="22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SR(b)</a:t>
                          </a:r>
                          <a:endParaRPr kumimoji="0" lang="nl-NL" sz="5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0" name="Rectangle 8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93" y="9560"/>
                          <a:ext cx="481" cy="19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1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 </a:t>
                          </a: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" name="Rectangle 8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577" y="9542"/>
                          <a:ext cx="990" cy="24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PB(b)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" name="Rectangle 8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13" y="9073"/>
                          <a:ext cx="669" cy="21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72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WS(b)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7" name="Group 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63" y="11017"/>
                        <a:ext cx="5314" cy="640"/>
                        <a:chOff x="6105" y="8525"/>
                        <a:chExt cx="5314" cy="640"/>
                      </a:xfrm>
                    </p:grpSpPr>
                    <p:sp>
                      <p:nvSpPr>
                        <p:cNvPr id="23" name="Rectangle 9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540" y="8937"/>
                          <a:ext cx="816" cy="22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 PC(B, 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4" name="Rectangle 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793" y="8930"/>
                          <a:ext cx="626" cy="20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EC(B, 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5" name="Rectangle 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05" y="8525"/>
                          <a:ext cx="723" cy="21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72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WS(s)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6" name="Rectangle 9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88" y="8954"/>
                          <a:ext cx="562" cy="2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 SS(s)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7" name="Rectangle 9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971" y="8952"/>
                          <a:ext cx="562" cy="2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SR(s)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8" name="Group 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63" y="9855"/>
                        <a:ext cx="4279" cy="792"/>
                        <a:chOff x="963" y="9855"/>
                        <a:chExt cx="4279" cy="792"/>
                      </a:xfrm>
                    </p:grpSpPr>
                    <p:sp>
                      <p:nvSpPr>
                        <p:cNvPr id="19" name="Rectangle 9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63" y="10418"/>
                          <a:ext cx="683" cy="19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72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WS(B)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0" name="Rectangle 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27" y="10429"/>
                          <a:ext cx="928" cy="21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SR(B)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1" name="Rectangle 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14" y="9855"/>
                          <a:ext cx="928" cy="17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PS(sens, s, 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2" name="Rectangle 1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0" y="10424"/>
                          <a:ext cx="1152" cy="18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</p:grpSp>
      <p:grpSp>
        <p:nvGrpSpPr>
          <p:cNvPr id="103" name="Group 102"/>
          <p:cNvGrpSpPr/>
          <p:nvPr/>
        </p:nvGrpSpPr>
        <p:grpSpPr>
          <a:xfrm flipV="1">
            <a:off x="7452320" y="1844824"/>
            <a:ext cx="640633" cy="1064780"/>
            <a:chOff x="7595099" y="1844824"/>
            <a:chExt cx="640633" cy="1064780"/>
          </a:xfrm>
        </p:grpSpPr>
        <p:cxnSp>
          <p:nvCxnSpPr>
            <p:cNvPr id="101" name="AutoShape 29"/>
            <p:cNvCxnSpPr>
              <a:cxnSpLocks noChangeShapeType="1"/>
            </p:cNvCxnSpPr>
            <p:nvPr/>
          </p:nvCxnSpPr>
          <p:spPr bwMode="auto">
            <a:xfrm>
              <a:off x="7595099" y="1844824"/>
              <a:ext cx="640633" cy="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02" name="AutoShape 31"/>
            <p:cNvCxnSpPr>
              <a:cxnSpLocks noChangeShapeType="1"/>
            </p:cNvCxnSpPr>
            <p:nvPr/>
          </p:nvCxnSpPr>
          <p:spPr bwMode="auto">
            <a:xfrm>
              <a:off x="8235732" y="1847698"/>
              <a:ext cx="0" cy="1061906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105" name="Oval 57"/>
          <p:cNvSpPr>
            <a:spLocks noChangeArrowheads="1"/>
          </p:cNvSpPr>
          <p:nvPr/>
        </p:nvSpPr>
        <p:spPr bwMode="auto">
          <a:xfrm>
            <a:off x="7141076" y="2768637"/>
            <a:ext cx="311244" cy="30032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8000"/>
          </a:p>
        </p:txBody>
      </p:sp>
      <p:sp>
        <p:nvSpPr>
          <p:cNvPr id="106" name="Oval 57"/>
          <p:cNvSpPr>
            <a:spLocks noChangeArrowheads="1"/>
          </p:cNvSpPr>
          <p:nvPr/>
        </p:nvSpPr>
        <p:spPr bwMode="auto">
          <a:xfrm>
            <a:off x="5508104" y="2768637"/>
            <a:ext cx="311244" cy="30032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8000"/>
          </a:p>
        </p:txBody>
      </p:sp>
      <p:sp>
        <p:nvSpPr>
          <p:cNvPr id="108" name="Oval Callout 107"/>
          <p:cNvSpPr/>
          <p:nvPr/>
        </p:nvSpPr>
        <p:spPr>
          <a:xfrm>
            <a:off x="6516216" y="3645024"/>
            <a:ext cx="2664296" cy="1152128"/>
          </a:xfrm>
          <a:prstGeom prst="wedgeEllipseCallout">
            <a:avLst>
              <a:gd name="adj1" fmla="val -94377"/>
              <a:gd name="adj2" fmla="val 82907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004A82"/>
                </a:solidFill>
              </a:rPr>
              <a:t>mirroring</a:t>
            </a:r>
            <a:endParaRPr lang="nl-NL" sz="3200" b="1" dirty="0">
              <a:solidFill>
                <a:srgbClr val="004A82"/>
              </a:solidFill>
            </a:endParaRPr>
          </a:p>
        </p:txBody>
      </p:sp>
      <p:sp>
        <p:nvSpPr>
          <p:cNvPr id="109" name="Oval Callout 108"/>
          <p:cNvSpPr/>
          <p:nvPr/>
        </p:nvSpPr>
        <p:spPr>
          <a:xfrm flipH="1">
            <a:off x="395536" y="1412776"/>
            <a:ext cx="3096344" cy="1152128"/>
          </a:xfrm>
          <a:prstGeom prst="wedgeEllipseCallout">
            <a:avLst>
              <a:gd name="adj1" fmla="val -80158"/>
              <a:gd name="adj2" fmla="val 290394"/>
            </a:avLst>
          </a:prstGeom>
          <a:solidFill>
            <a:srgbClr val="FF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9933FF"/>
                </a:solidFill>
              </a:rPr>
              <a:t>emotion</a:t>
            </a:r>
            <a:br>
              <a:rPr lang="nl-NL" sz="3200" b="1" dirty="0" smtClean="0">
                <a:solidFill>
                  <a:srgbClr val="9933FF"/>
                </a:solidFill>
              </a:rPr>
            </a:br>
            <a:r>
              <a:rPr lang="nl-NL" sz="3200" b="1" dirty="0" smtClean="0">
                <a:solidFill>
                  <a:srgbClr val="9933FF"/>
                </a:solidFill>
              </a:rPr>
              <a:t>integration</a:t>
            </a:r>
            <a:endParaRPr lang="nl-NL" sz="3200" b="1" dirty="0">
              <a:solidFill>
                <a:srgbClr val="9933FF"/>
              </a:solidFill>
            </a:endParaRPr>
          </a:p>
        </p:txBody>
      </p:sp>
      <p:sp>
        <p:nvSpPr>
          <p:cNvPr id="110" name="Oval Callout 109"/>
          <p:cNvSpPr/>
          <p:nvPr/>
        </p:nvSpPr>
        <p:spPr>
          <a:xfrm>
            <a:off x="2987824" y="548680"/>
            <a:ext cx="2880320" cy="1152128"/>
          </a:xfrm>
          <a:prstGeom prst="wedgeEllipseCallout">
            <a:avLst>
              <a:gd name="adj1" fmla="val 34264"/>
              <a:gd name="adj2" fmla="val 135063"/>
            </a:avLst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4D4D4D"/>
                </a:solidFill>
              </a:rPr>
              <a:t>sensitivity regulation</a:t>
            </a:r>
            <a:endParaRPr lang="nl-NL" sz="3200" b="1" dirty="0">
              <a:solidFill>
                <a:srgbClr val="4D4D4D"/>
              </a:solidFill>
            </a:endParaRPr>
          </a:p>
        </p:txBody>
      </p:sp>
      <p:sp>
        <p:nvSpPr>
          <p:cNvPr id="111" name="Oval Callout 110"/>
          <p:cNvSpPr/>
          <p:nvPr/>
        </p:nvSpPr>
        <p:spPr>
          <a:xfrm>
            <a:off x="6263680" y="1196752"/>
            <a:ext cx="2880320" cy="1152128"/>
          </a:xfrm>
          <a:prstGeom prst="wedgeEllipseCallout">
            <a:avLst>
              <a:gd name="adj1" fmla="val -82290"/>
              <a:gd name="adj2" fmla="val 175880"/>
            </a:avLst>
          </a:prstGeom>
          <a:solidFill>
            <a:srgbClr val="B0DD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627933"/>
                </a:solidFill>
              </a:rPr>
              <a:t>self-other distinction</a:t>
            </a:r>
            <a:endParaRPr lang="nl-NL" sz="3200" b="1" dirty="0">
              <a:solidFill>
                <a:srgbClr val="627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 animBg="1"/>
      <p:bldP spid="109" grpId="0" animBg="1"/>
      <p:bldP spid="110" grpId="0" animBg="1"/>
      <p:bldP spid="1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1760" y="2132856"/>
            <a:ext cx="4896544" cy="4176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Overview of the Cognitive Agent Model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6" name="Group 2"/>
          <p:cNvGrpSpPr>
            <a:grpSpLocks noGrp="1"/>
          </p:cNvGrpSpPr>
          <p:nvPr>
            <p:ph idx="1"/>
          </p:nvPr>
        </p:nvGrpSpPr>
        <p:grpSpPr bwMode="auto">
          <a:xfrm>
            <a:off x="899592" y="1484942"/>
            <a:ext cx="7416824" cy="5372755"/>
            <a:chOff x="963" y="9176"/>
            <a:chExt cx="5314" cy="3739"/>
          </a:xfrm>
        </p:grpSpPr>
        <p:cxnSp>
          <p:nvCxnSpPr>
            <p:cNvPr id="7" name="AutoShape 3"/>
            <p:cNvCxnSpPr>
              <a:cxnSpLocks noChangeShapeType="1"/>
            </p:cNvCxnSpPr>
            <p:nvPr/>
          </p:nvCxnSpPr>
          <p:spPr bwMode="auto">
            <a:xfrm>
              <a:off x="4406" y="10196"/>
              <a:ext cx="1106" cy="1603"/>
            </a:xfrm>
            <a:prstGeom prst="straightConnector1">
              <a:avLst/>
            </a:prstGeom>
            <a:noFill/>
            <a:ln w="57150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grpSp>
          <p:nvGrpSpPr>
            <p:cNvPr id="8" name="Group 4"/>
            <p:cNvGrpSpPr>
              <a:grpSpLocks/>
            </p:cNvGrpSpPr>
            <p:nvPr/>
          </p:nvGrpSpPr>
          <p:grpSpPr bwMode="auto">
            <a:xfrm>
              <a:off x="963" y="9176"/>
              <a:ext cx="5314" cy="3739"/>
              <a:chOff x="963" y="9176"/>
              <a:chExt cx="5314" cy="3739"/>
            </a:xfrm>
          </p:grpSpPr>
          <p:sp>
            <p:nvSpPr>
              <p:cNvPr id="9" name="Oval 5"/>
              <p:cNvSpPr>
                <a:spLocks noChangeArrowheads="1"/>
              </p:cNvSpPr>
              <p:nvPr/>
            </p:nvSpPr>
            <p:spPr bwMode="auto">
              <a:xfrm>
                <a:off x="1064" y="10034"/>
                <a:ext cx="223" cy="209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8000"/>
              </a:p>
            </p:txBody>
          </p:sp>
          <p:grpSp>
            <p:nvGrpSpPr>
              <p:cNvPr id="10" name="Group 6"/>
              <p:cNvGrpSpPr>
                <a:grpSpLocks/>
              </p:cNvGrpSpPr>
              <p:nvPr/>
            </p:nvGrpSpPr>
            <p:grpSpPr bwMode="auto">
              <a:xfrm>
                <a:off x="963" y="9176"/>
                <a:ext cx="5314" cy="3739"/>
                <a:chOff x="963" y="9176"/>
                <a:chExt cx="5314" cy="3739"/>
              </a:xfrm>
            </p:grpSpPr>
            <p:sp>
              <p:nvSpPr>
                <p:cNvPr id="11" name="Rectangle 7"/>
                <p:cNvSpPr>
                  <a:spLocks noChangeArrowheads="1"/>
                </p:cNvSpPr>
                <p:nvPr/>
              </p:nvSpPr>
              <p:spPr bwMode="auto">
                <a:xfrm>
                  <a:off x="4117" y="10440"/>
                  <a:ext cx="819" cy="1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l-NL" sz="1800" b="0" i="0" u="none" strike="noStrike" cap="none" normalizeH="0" baseline="0" dirty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pitchFamily="18" charset="0"/>
                      <a:cs typeface="Arial" pitchFamily="34" charset="0"/>
                    </a:rPr>
                    <a:t>PS(B, s, b)</a:t>
                  </a:r>
                  <a:endParaRPr kumimoji="0" lang="nl-NL" sz="5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grpSp>
              <p:nvGrpSpPr>
                <p:cNvPr id="12" name="Group 8"/>
                <p:cNvGrpSpPr>
                  <a:grpSpLocks/>
                </p:cNvGrpSpPr>
                <p:nvPr/>
              </p:nvGrpSpPr>
              <p:grpSpPr bwMode="auto">
                <a:xfrm>
                  <a:off x="963" y="9176"/>
                  <a:ext cx="5314" cy="3739"/>
                  <a:chOff x="963" y="9176"/>
                  <a:chExt cx="5314" cy="3739"/>
                </a:xfrm>
              </p:grpSpPr>
              <p:sp>
                <p:nvSpPr>
                  <p:cNvPr id="13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338" y="9906"/>
                    <a:ext cx="683" cy="19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0" tIns="7200" rIns="0" bIns="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nl-NL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rPr>
                      <a:t>WS(g(s))</a:t>
                    </a:r>
                    <a:endParaRPr kumimoji="0" lang="nl-NL" sz="54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itchFamily="34" charset="0"/>
                      <a:cs typeface="Arial" pitchFamily="34" charset="0"/>
                    </a:endParaRPr>
                  </a:p>
                </p:txBody>
              </p:sp>
              <p:grpSp>
                <p:nvGrpSpPr>
                  <p:cNvPr id="14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1064" y="9176"/>
                    <a:ext cx="5046" cy="3739"/>
                    <a:chOff x="1064" y="9176"/>
                    <a:chExt cx="5046" cy="3739"/>
                  </a:xfrm>
                </p:grpSpPr>
                <p:grpSp>
                  <p:nvGrpSpPr>
                    <p:cNvPr id="35" name="Group 1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10" y="9604"/>
                      <a:ext cx="3538" cy="2929"/>
                      <a:chOff x="2010" y="9604"/>
                      <a:chExt cx="3538" cy="2929"/>
                    </a:xfrm>
                  </p:grpSpPr>
                  <p:cxnSp>
                    <p:nvCxnSpPr>
                      <p:cNvPr id="98" name="AutoShape 1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20" y="9604"/>
                        <a:ext cx="1" cy="2895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9" name="AutoShape 1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10" y="9604"/>
                        <a:ext cx="3535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0" name="AutoShape 1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5538" y="9604"/>
                        <a:ext cx="0" cy="2895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101" name="AutoShape 15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015" y="12533"/>
                        <a:ext cx="3533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6" name="Group 1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208" y="12028"/>
                      <a:ext cx="1186" cy="218"/>
                      <a:chOff x="3208" y="12028"/>
                      <a:chExt cx="1186" cy="218"/>
                    </a:xfrm>
                  </p:grpSpPr>
                  <p:cxnSp>
                    <p:nvCxnSpPr>
                      <p:cNvPr id="95" name="AutoShape 1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3208" y="12028"/>
                        <a:ext cx="0" cy="21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 type="triangle" w="med" len="med"/>
                        <a:tailEnd/>
                      </a:ln>
                    </p:spPr>
                  </p:cxnSp>
                  <p:cxnSp>
                    <p:nvCxnSpPr>
                      <p:cNvPr id="96" name="AutoShape 1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4394" y="12028"/>
                        <a:ext cx="0" cy="21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7" name="AutoShape 1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3208" y="12246"/>
                        <a:ext cx="1186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7" name="Group 2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71" y="9426"/>
                      <a:ext cx="4938" cy="3200"/>
                      <a:chOff x="1171" y="9426"/>
                      <a:chExt cx="4938" cy="3200"/>
                    </a:xfrm>
                  </p:grpSpPr>
                  <p:cxnSp>
                    <p:nvCxnSpPr>
                      <p:cNvPr id="90" name="AutoShape 23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rot="16200000" flipV="1">
                        <a:off x="5866" y="12383"/>
                        <a:ext cx="485" cy="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91" name="AutoShape 24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180" y="9428"/>
                        <a:ext cx="4928" cy="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grpSp>
                    <p:nvGrpSpPr>
                      <p:cNvPr id="92" name="Group 2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171" y="9426"/>
                        <a:ext cx="767" cy="1845"/>
                        <a:chOff x="1171" y="9474"/>
                        <a:chExt cx="767" cy="1845"/>
                      </a:xfrm>
                    </p:grpSpPr>
                    <p:cxnSp>
                      <p:nvCxnSpPr>
                        <p:cNvPr id="93" name="AutoShape 26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 flipV="1">
                          <a:off x="1171" y="9474"/>
                          <a:ext cx="9" cy="616"/>
                        </a:xfrm>
                        <a:prstGeom prst="straightConnector1">
                          <a:avLst/>
                        </a:prstGeom>
                        <a:noFill/>
                        <a:ln w="57150">
                          <a:solidFill>
                            <a:srgbClr val="FF0000"/>
                          </a:solidFill>
                          <a:round/>
                          <a:headEnd type="triangle" w="med" len="med"/>
                          <a:tailEnd/>
                        </a:ln>
                      </p:spPr>
                    </p:cxnSp>
                    <p:cxnSp>
                      <p:nvCxnSpPr>
                        <p:cNvPr id="94" name="AutoShape 27"/>
                        <p:cNvCxnSpPr>
                          <a:cxnSpLocks noChangeShapeType="1"/>
                        </p:cNvCxnSpPr>
                        <p:nvPr/>
                      </p:nvCxnSpPr>
                      <p:spPr bwMode="auto">
                        <a:xfrm>
                          <a:off x="1225" y="10265"/>
                          <a:ext cx="713" cy="1054"/>
                        </a:xfrm>
                        <a:prstGeom prst="straightConnector1">
                          <a:avLst/>
                        </a:prstGeom>
                        <a:noFill/>
                        <a:ln w="57150">
                          <a:solidFill>
                            <a:srgbClr val="000000"/>
                          </a:solidFill>
                          <a:round/>
                          <a:headEnd/>
                          <a:tailEnd type="triangle" w="med" len="med"/>
                        </a:ln>
                      </p:spPr>
                    </p:cxnSp>
                  </p:grpSp>
                </p:grpSp>
                <p:grpSp>
                  <p:nvGrpSpPr>
                    <p:cNvPr id="38" name="Group 2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91" y="11903"/>
                      <a:ext cx="4919" cy="741"/>
                      <a:chOff x="1191" y="11903"/>
                      <a:chExt cx="4919" cy="741"/>
                    </a:xfrm>
                  </p:grpSpPr>
                  <p:cxnSp>
                    <p:nvCxnSpPr>
                      <p:cNvPr id="86" name="AutoShape 2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5651" y="11903"/>
                        <a:ext cx="459" cy="0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87" name="AutoShape 3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192" y="12028"/>
                        <a:ext cx="0" cy="616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 type="triangle" w="med" len="med"/>
                        <a:tailEnd/>
                      </a:ln>
                    </p:spPr>
                  </p:cxnSp>
                  <p:cxnSp>
                    <p:nvCxnSpPr>
                      <p:cNvPr id="88" name="AutoShape 31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6110" y="11905"/>
                        <a:ext cx="0" cy="739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  <p:cxnSp>
                    <p:nvCxnSpPr>
                      <p:cNvPr id="89" name="AutoShape 32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1191" y="12643"/>
                        <a:ext cx="4919" cy="1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FF0000"/>
                        </a:solidFill>
                        <a:round/>
                        <a:headEnd/>
                        <a:tailEnd/>
                      </a:ln>
                    </p:spPr>
                  </p:cxnSp>
                </p:grpSp>
                <p:grpSp>
                  <p:nvGrpSpPr>
                    <p:cNvPr id="39" name="Group 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187" y="9176"/>
                      <a:ext cx="1609" cy="3739"/>
                      <a:chOff x="3187" y="9176"/>
                      <a:chExt cx="1609" cy="3739"/>
                    </a:xfrm>
                  </p:grpSpPr>
                  <p:sp>
                    <p:nvSpPr>
                      <p:cNvPr id="83" name="Text Box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523" y="12672"/>
                        <a:ext cx="845" cy="24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body</a:t>
                        </a:r>
                        <a:r>
                          <a:rPr kumimoji="0" lang="nl-NL" sz="1800" b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 </a:t>
                        </a: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loop</a:t>
                        </a:r>
                        <a:endParaRPr kumimoji="0" lang="nl-NL" sz="5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84" name="Text Box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375" y="12296"/>
                        <a:ext cx="1323" cy="21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ts val="10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as-if</a:t>
                        </a:r>
                        <a:r>
                          <a:rPr kumimoji="0" lang="nl-NL" sz="1800" b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 </a:t>
                        </a: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body</a:t>
                        </a:r>
                        <a:r>
                          <a:rPr kumimoji="0" lang="nl-NL" sz="1800" b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 </a:t>
                        </a: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loop</a:t>
                        </a:r>
                        <a:endParaRPr kumimoji="0" lang="nl-NL" sz="5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  <p:sp>
                    <p:nvSpPr>
                      <p:cNvPr id="85" name="Text Box 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187" y="9176"/>
                        <a:ext cx="1609" cy="26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0" tIns="0" rIns="0" bIns="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ts val="1000"/>
                          </a:spcAft>
                          <a:buClrTx/>
                          <a:buSzTx/>
                          <a:buFontTx/>
                          <a:buNone/>
                          <a:tabLst/>
                        </a:pPr>
                        <a:r>
                          <a:rPr kumimoji="0" lang="nl-NL" sz="1800" b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latin typeface="Times New Roman" pitchFamily="18" charset="0"/>
                            <a:cs typeface="Arial" pitchFamily="34" charset="0"/>
                          </a:rPr>
                          <a:t>gaze adaptation loop</a:t>
                        </a:r>
                        <a:endParaRPr kumimoji="0" lang="nl-NL" sz="5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endParaRPr>
                      </a:p>
                    </p:txBody>
                  </p:sp>
                </p:grpSp>
                <p:grpSp>
                  <p:nvGrpSpPr>
                    <p:cNvPr id="40" name="Group 3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64" y="10079"/>
                      <a:ext cx="4586" cy="1971"/>
                      <a:chOff x="1064" y="10079"/>
                      <a:chExt cx="4586" cy="1971"/>
                    </a:xfrm>
                  </p:grpSpPr>
                  <p:cxnSp>
                    <p:nvCxnSpPr>
                      <p:cNvPr id="41" name="AutoShape 39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3208" y="10251"/>
                        <a:ext cx="1118" cy="1615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</p:cxnSp>
                  <p:grpSp>
                    <p:nvGrpSpPr>
                      <p:cNvPr id="42" name="Group 4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064" y="10079"/>
                        <a:ext cx="4586" cy="1971"/>
                        <a:chOff x="1064" y="10127"/>
                        <a:chExt cx="4586" cy="1971"/>
                      </a:xfrm>
                    </p:grpSpPr>
                    <p:grpSp>
                      <p:nvGrpSpPr>
                        <p:cNvPr id="44" name="Group 41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64" y="10847"/>
                          <a:ext cx="3229" cy="1040"/>
                          <a:chOff x="723" y="10630"/>
                          <a:chExt cx="3229" cy="1040"/>
                        </a:xfrm>
                      </p:grpSpPr>
                      <p:grpSp>
                        <p:nvGrpSpPr>
                          <p:cNvPr id="75" name="Group 42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812" y="11119"/>
                            <a:ext cx="1157" cy="194"/>
                            <a:chOff x="4222" y="11252"/>
                            <a:chExt cx="1025" cy="194"/>
                          </a:xfrm>
                        </p:grpSpPr>
                        <p:cxnSp>
                          <p:nvCxnSpPr>
                            <p:cNvPr id="81" name="AutoShape 43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222" y="11342"/>
                              <a:ext cx="837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82" name="Oval 44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49" y="11252"/>
                              <a:ext cx="198" cy="194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  <p:sp>
                        <p:nvSpPr>
                          <p:cNvPr id="76" name="Oval 45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723" y="11085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cxnSp>
                        <p:nvCxnSpPr>
                          <p:cNvPr id="77" name="AutoShape 4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946" y="11182"/>
                            <a:ext cx="618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78" name="AutoShape 47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2977" y="10630"/>
                            <a:ext cx="963" cy="504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92D05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79" name="AutoShape 48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2966" y="11258"/>
                            <a:ext cx="986" cy="412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70C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80" name="Oval 49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575" y="11085"/>
                            <a:ext cx="222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</p:grpSp>
                    <p:grpSp>
                      <p:nvGrpSpPr>
                        <p:cNvPr id="45" name="Group 50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73" y="10876"/>
                          <a:ext cx="4577" cy="1222"/>
                          <a:chOff x="1073" y="10876"/>
                          <a:chExt cx="4577" cy="1222"/>
                        </a:xfrm>
                      </p:grpSpPr>
                      <p:cxnSp>
                        <p:nvCxnSpPr>
                          <p:cNvPr id="59" name="AutoShape 51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371" y="10903"/>
                            <a:ext cx="0" cy="382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4EEA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0" name="AutoShape 52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3329" y="11957"/>
                            <a:ext cx="945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7030A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61" name="Oval 5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62" y="11860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cxnSp>
                        <p:nvCxnSpPr>
                          <p:cNvPr id="62" name="AutoShape 54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 flipV="1">
                            <a:off x="3295" y="11443"/>
                            <a:ext cx="990" cy="471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AF116F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3" name="AutoShape 55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463" y="10876"/>
                            <a:ext cx="973" cy="1026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4" name="AutoShape 56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495" y="11385"/>
                            <a:ext cx="930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65" name="Oval 57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7" y="11288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sp>
                        <p:nvSpPr>
                          <p:cNvPr id="66" name="Oval 58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4259" y="11286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cxnSp>
                        <p:nvCxnSpPr>
                          <p:cNvPr id="67" name="AutoShape 59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1302" y="11972"/>
                            <a:ext cx="618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cxnSp>
                        <p:nvCxnSpPr>
                          <p:cNvPr id="68" name="AutoShape 60"/>
                          <p:cNvCxnSpPr>
                            <a:cxnSpLocks noChangeShapeType="1"/>
                          </p:cNvCxnSpPr>
                          <p:nvPr/>
                        </p:nvCxnSpPr>
                        <p:spPr bwMode="auto">
                          <a:xfrm>
                            <a:off x="4480" y="11955"/>
                            <a:ext cx="945" cy="0"/>
                          </a:xfrm>
                          <a:prstGeom prst="straightConnector1">
                            <a:avLst/>
                          </a:prstGeom>
                          <a:noFill/>
                          <a:ln w="57150">
                            <a:solidFill>
                              <a:srgbClr val="000000"/>
                            </a:solidFill>
                            <a:round/>
                            <a:headEnd/>
                            <a:tailEnd type="triangle" w="med" len="med"/>
                          </a:ln>
                        </p:spPr>
                      </p:cxnSp>
                      <p:sp>
                        <p:nvSpPr>
                          <p:cNvPr id="69" name="Oval 61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5425" y="11847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sp>
                        <p:nvSpPr>
                          <p:cNvPr id="70" name="Oval 62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925" y="11858"/>
                            <a:ext cx="222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sp>
                        <p:nvSpPr>
                          <p:cNvPr id="71" name="Oval 63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073" y="11859"/>
                            <a:ext cx="223" cy="209"/>
                          </a:xfrm>
                          <a:prstGeom prst="ellipse">
                            <a:avLst/>
                          </a:prstGeom>
                          <a:solidFill>
                            <a:srgbClr val="FFFFFF"/>
                          </a:solidFill>
                          <a:ln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nl-NL" sz="8000"/>
                          </a:p>
                        </p:txBody>
                      </p:sp>
                      <p:grpSp>
                        <p:nvGrpSpPr>
                          <p:cNvPr id="72" name="Group 64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2150" y="11904"/>
                            <a:ext cx="1157" cy="194"/>
                            <a:chOff x="4222" y="11252"/>
                            <a:chExt cx="1025" cy="194"/>
                          </a:xfrm>
                        </p:grpSpPr>
                        <p:cxnSp>
                          <p:nvCxnSpPr>
                            <p:cNvPr id="73" name="AutoShape 65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222" y="11342"/>
                              <a:ext cx="837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74" name="Oval 66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49" y="11252"/>
                              <a:ext cx="198" cy="194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</p:grpSp>
                    <p:grpSp>
                      <p:nvGrpSpPr>
                        <p:cNvPr id="46" name="Group 67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66" y="10127"/>
                          <a:ext cx="4584" cy="796"/>
                          <a:chOff x="1066" y="10127"/>
                          <a:chExt cx="4584" cy="796"/>
                        </a:xfrm>
                      </p:grpSpPr>
                      <p:grpSp>
                        <p:nvGrpSpPr>
                          <p:cNvPr id="47" name="Group 68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4494" y="10127"/>
                            <a:ext cx="1156" cy="194"/>
                            <a:chOff x="4230" y="11239"/>
                            <a:chExt cx="1024" cy="194"/>
                          </a:xfrm>
                        </p:grpSpPr>
                        <p:cxnSp>
                          <p:nvCxnSpPr>
                            <p:cNvPr id="57" name="AutoShape 69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4230" y="11329"/>
                              <a:ext cx="837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58" name="Oval 70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5056" y="11239"/>
                              <a:ext cx="198" cy="194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  <p:grpSp>
                        <p:nvGrpSpPr>
                          <p:cNvPr id="48" name="Group 71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066" y="10693"/>
                            <a:ext cx="3418" cy="230"/>
                            <a:chOff x="725" y="10476"/>
                            <a:chExt cx="3418" cy="230"/>
                          </a:xfrm>
                        </p:grpSpPr>
                        <p:grpSp>
                          <p:nvGrpSpPr>
                            <p:cNvPr id="49" name="Group 72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814" y="10512"/>
                              <a:ext cx="1157" cy="194"/>
                              <a:chOff x="4222" y="11252"/>
                              <a:chExt cx="1025" cy="194"/>
                            </a:xfrm>
                          </p:grpSpPr>
                          <p:cxnSp>
                            <p:nvCxnSpPr>
                              <p:cNvPr id="55" name="AutoShape 73"/>
                              <p:cNvCxnSpPr>
                                <a:cxnSpLocks noChangeShapeType="1"/>
                              </p:cNvCxnSpPr>
                              <p:nvPr/>
                            </p:nvCxnSpPr>
                            <p:spPr bwMode="auto">
                              <a:xfrm>
                                <a:off x="4222" y="11342"/>
                                <a:ext cx="837" cy="0"/>
                              </a:xfrm>
                              <a:prstGeom prst="straightConnector1">
                                <a:avLst/>
                              </a:prstGeom>
                              <a:noFill/>
                              <a:ln w="57150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 type="triangle" w="med" len="med"/>
                              </a:ln>
                            </p:spPr>
                          </p:cxnSp>
                          <p:sp>
                            <p:nvSpPr>
                              <p:cNvPr id="56" name="Oval 74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>
                                <a:off x="5049" y="11252"/>
                                <a:ext cx="198" cy="194"/>
                              </a:xfrm>
                              <a:prstGeom prst="ellipse">
                                <a:avLst/>
                              </a:prstGeom>
                              <a:solidFill>
                                <a:srgbClr val="FFFFFF"/>
                              </a:solidFill>
                              <a:ln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:ln>
                            </p:spPr>
                            <p:txBody>
                              <a:bodyPr vert="horz" wrap="square" lIns="91440" tIns="45720" rIns="91440" bIns="45720" numCol="1" anchor="t" anchorCtr="0" compatLnSpc="1">
                                <a:prstTxWarp prst="textNoShape">
                                  <a:avLst/>
                                </a:prstTxWarp>
                              </a:bodyPr>
                              <a:lstStyle/>
                              <a:p>
                                <a:endParaRPr lang="nl-NL" sz="8000"/>
                              </a:p>
                            </p:txBody>
                          </p:sp>
                        </p:grpSp>
                        <p:sp>
                          <p:nvSpPr>
                            <p:cNvPr id="50" name="Oval 75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725" y="10478"/>
                              <a:ext cx="223" cy="209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  <p:cxnSp>
                          <p:nvCxnSpPr>
                            <p:cNvPr id="51" name="AutoShape 76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948" y="10575"/>
                              <a:ext cx="618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00000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52" name="Oval 77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1577" y="10478"/>
                              <a:ext cx="222" cy="209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  <p:cxnSp>
                          <p:nvCxnSpPr>
                            <p:cNvPr id="53" name="AutoShape 78"/>
                            <p:cNvCxnSpPr>
                              <a:cxnSpLocks noChangeShapeType="1"/>
                            </p:cNvCxnSpPr>
                            <p:nvPr/>
                          </p:nvCxnSpPr>
                          <p:spPr bwMode="auto">
                            <a:xfrm>
                              <a:off x="2988" y="10573"/>
                              <a:ext cx="945" cy="0"/>
                            </a:xfrm>
                            <a:prstGeom prst="straightConnector1">
                              <a:avLst/>
                            </a:prstGeom>
                            <a:noFill/>
                            <a:ln w="57150">
                              <a:solidFill>
                                <a:srgbClr val="92D050"/>
                              </a:solidFill>
                              <a:round/>
                              <a:headEnd/>
                              <a:tailEnd type="triangle" w="med" len="med"/>
                            </a:ln>
                          </p:spPr>
                        </p:cxnSp>
                        <p:sp>
                          <p:nvSpPr>
                            <p:cNvPr id="54" name="Oval 79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3920" y="10476"/>
                              <a:ext cx="223" cy="209"/>
                            </a:xfrm>
                            <a:prstGeom prst="ellipse">
                              <a:avLst/>
                            </a:prstGeom>
                            <a:solidFill>
                              <a:srgbClr val="FFFFFF"/>
                            </a:solidFill>
                            <a:ln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:ln>
                          </p:spPr>
                          <p:txBody>
                            <a:bodyPr vert="horz" wrap="square" lIns="91440" tIns="45720" rIns="91440" bIns="45720" numCol="1" anchor="t" anchorCtr="0" compatLnSpc="1">
                              <a:prstTxWarp prst="textNoShape">
                                <a:avLst/>
                              </a:prstTxWarp>
                            </a:bodyPr>
                            <a:lstStyle/>
                            <a:p>
                              <a:endParaRPr lang="nl-NL" sz="8000"/>
                            </a:p>
                          </p:txBody>
                        </p:sp>
                      </p:grpSp>
                    </p:grpSp>
                  </p:grpSp>
                  <p:cxnSp>
                    <p:nvCxnSpPr>
                      <p:cNvPr id="43" name="AutoShape 80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 flipV="1">
                        <a:off x="3271" y="10205"/>
                        <a:ext cx="1000" cy="1066"/>
                      </a:xfrm>
                      <a:prstGeom prst="straightConnector1">
                        <a:avLst/>
                      </a:prstGeom>
                      <a:noFill/>
                      <a:ln w="57150">
                        <a:solidFill>
                          <a:srgbClr val="000000"/>
                        </a:solidFill>
                        <a:round/>
                        <a:headEnd/>
                        <a:tailEnd type="triangle" w="med" len="med"/>
                      </a:ln>
                    </p:spPr>
                  </p:cxnSp>
                </p:grpSp>
              </p:grpSp>
              <p:grpSp>
                <p:nvGrpSpPr>
                  <p:cNvPr id="15" name="Group 81"/>
                  <p:cNvGrpSpPr>
                    <a:grpSpLocks/>
                  </p:cNvGrpSpPr>
                  <p:nvPr/>
                </p:nvGrpSpPr>
                <p:grpSpPr bwMode="auto">
                  <a:xfrm>
                    <a:off x="963" y="9855"/>
                    <a:ext cx="5314" cy="2423"/>
                    <a:chOff x="963" y="9855"/>
                    <a:chExt cx="5314" cy="2423"/>
                  </a:xfrm>
                </p:grpSpPr>
                <p:sp>
                  <p:nvSpPr>
                    <p:cNvPr id="16" name="Rectangle 8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49" y="10251"/>
                      <a:ext cx="626" cy="20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vert="horz" wrap="square" lIns="0" tIns="0" rIns="0" bIns="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ES(g(s))</a:t>
                      </a:r>
                      <a:endParaRPr kumimoji="0" lang="nl-NL" sz="5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p:txBody>
                </p:sp>
                <p:grpSp>
                  <p:nvGrpSpPr>
                    <p:cNvPr id="17" name="Group 8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963" y="9855"/>
                      <a:ext cx="5314" cy="2423"/>
                      <a:chOff x="963" y="9855"/>
                      <a:chExt cx="5314" cy="2423"/>
                    </a:xfrm>
                  </p:grpSpPr>
                  <p:grpSp>
                    <p:nvGrpSpPr>
                      <p:cNvPr id="18" name="Group 84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71" y="11566"/>
                        <a:ext cx="5139" cy="712"/>
                        <a:chOff x="6113" y="9073"/>
                        <a:chExt cx="5139" cy="712"/>
                      </a:xfrm>
                    </p:grpSpPr>
                    <p:sp>
                      <p:nvSpPr>
                        <p:cNvPr id="30" name="Rectangle 8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790" y="9539"/>
                          <a:ext cx="462" cy="2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ES(b)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1" name="Rectangle 86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977" y="9540"/>
                          <a:ext cx="631" cy="22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SR(b)</a:t>
                          </a:r>
                          <a:endParaRPr kumimoji="0" lang="nl-NL" sz="54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2" name="Rectangle 8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93" y="9560"/>
                          <a:ext cx="481" cy="19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1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 </a:t>
                          </a: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3" name="Rectangle 8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577" y="9542"/>
                          <a:ext cx="990" cy="24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PB(b)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34" name="Rectangle 8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13" y="9073"/>
                          <a:ext cx="669" cy="21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72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WS(b)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19" name="Group 9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63" y="11017"/>
                        <a:ext cx="5314" cy="640"/>
                        <a:chOff x="6105" y="8525"/>
                        <a:chExt cx="5314" cy="640"/>
                      </a:xfrm>
                    </p:grpSpPr>
                    <p:sp>
                      <p:nvSpPr>
                        <p:cNvPr id="25" name="Rectangle 91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540" y="8937"/>
                          <a:ext cx="816" cy="22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 PC(B, 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6" name="Rectangle 92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0793" y="8930"/>
                          <a:ext cx="626" cy="20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5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EC(B, 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7" name="Rectangle 93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105" y="8525"/>
                          <a:ext cx="723" cy="21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72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WS(s)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8" name="Rectangle 94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6788" y="8954"/>
                          <a:ext cx="562" cy="2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 SS(s)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9" name="Rectangle 9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971" y="8952"/>
                          <a:ext cx="562" cy="201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108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ts val="100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SR(s)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</p:grpSp>
                  <p:grpSp>
                    <p:nvGrpSpPr>
                      <p:cNvPr id="20" name="Group 96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963" y="9855"/>
                        <a:ext cx="4279" cy="792"/>
                        <a:chOff x="963" y="9855"/>
                        <a:chExt cx="4279" cy="792"/>
                      </a:xfrm>
                    </p:grpSpPr>
                    <p:sp>
                      <p:nvSpPr>
                        <p:cNvPr id="21" name="Rectangle 97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963" y="10418"/>
                          <a:ext cx="683" cy="19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720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WS(B)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2" name="Rectangle 98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827" y="10429"/>
                          <a:ext cx="928" cy="218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SR(B)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3" name="Rectangle 99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4314" y="9855"/>
                          <a:ext cx="928" cy="17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PS(sens, s, 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  <p:sp>
                      <p:nvSpPr>
                        <p:cNvPr id="24" name="Rectangle 100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650" y="10424"/>
                          <a:ext cx="1152" cy="184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vert="horz" wrap="square" lIns="0" tIns="0" rIns="0" bIns="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ts val="1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nl-NL" sz="1800" b="0" i="0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Times New Roman" pitchFamily="18" charset="0"/>
                              <a:cs typeface="Arial" pitchFamily="34" charset="0"/>
                            </a:rPr>
                            <a:t>SS(B)</a:t>
                          </a:r>
                          <a:endParaRPr kumimoji="0" lang="nl-NL" sz="54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pitchFamily="34" charset="0"/>
                            <a:cs typeface="Arial" pitchFamily="34" charset="0"/>
                          </a:endParaRPr>
                        </a:p>
                      </p:txBody>
                    </p:sp>
                  </p:grpSp>
                </p:grpSp>
              </p:grpSp>
            </p:grpSp>
          </p:grpSp>
        </p:grpSp>
      </p:grpSp>
      <p:grpSp>
        <p:nvGrpSpPr>
          <p:cNvPr id="102" name="Group 101"/>
          <p:cNvGrpSpPr/>
          <p:nvPr/>
        </p:nvGrpSpPr>
        <p:grpSpPr>
          <a:xfrm flipV="1">
            <a:off x="7452320" y="1844824"/>
            <a:ext cx="640633" cy="1064780"/>
            <a:chOff x="7595099" y="1844824"/>
            <a:chExt cx="640633" cy="1064780"/>
          </a:xfrm>
        </p:grpSpPr>
        <p:cxnSp>
          <p:nvCxnSpPr>
            <p:cNvPr id="103" name="AutoShape 29"/>
            <p:cNvCxnSpPr>
              <a:cxnSpLocks noChangeShapeType="1"/>
            </p:cNvCxnSpPr>
            <p:nvPr/>
          </p:nvCxnSpPr>
          <p:spPr bwMode="auto">
            <a:xfrm>
              <a:off x="7595099" y="1844824"/>
              <a:ext cx="640633" cy="0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04" name="AutoShape 31"/>
            <p:cNvCxnSpPr>
              <a:cxnSpLocks noChangeShapeType="1"/>
            </p:cNvCxnSpPr>
            <p:nvPr/>
          </p:nvCxnSpPr>
          <p:spPr bwMode="auto">
            <a:xfrm>
              <a:off x="8235732" y="1847698"/>
              <a:ext cx="0" cy="1061906"/>
            </a:xfrm>
            <a:prstGeom prst="straightConnector1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105" name="Oval 57"/>
          <p:cNvSpPr>
            <a:spLocks noChangeArrowheads="1"/>
          </p:cNvSpPr>
          <p:nvPr/>
        </p:nvSpPr>
        <p:spPr bwMode="auto">
          <a:xfrm>
            <a:off x="7141076" y="2768637"/>
            <a:ext cx="311244" cy="30032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8000"/>
          </a:p>
        </p:txBody>
      </p:sp>
      <p:sp>
        <p:nvSpPr>
          <p:cNvPr id="106" name="Oval 57"/>
          <p:cNvSpPr>
            <a:spLocks noChangeArrowheads="1"/>
          </p:cNvSpPr>
          <p:nvPr/>
        </p:nvSpPr>
        <p:spPr bwMode="auto">
          <a:xfrm>
            <a:off x="5508104" y="2768637"/>
            <a:ext cx="311244" cy="30032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8000"/>
          </a:p>
        </p:txBody>
      </p:sp>
      <p:sp>
        <p:nvSpPr>
          <p:cNvPr id="109" name="Oval Callout 108"/>
          <p:cNvSpPr/>
          <p:nvPr/>
        </p:nvSpPr>
        <p:spPr>
          <a:xfrm>
            <a:off x="323528" y="188640"/>
            <a:ext cx="2880320" cy="1152128"/>
          </a:xfrm>
          <a:prstGeom prst="wedgeEllipseCallout">
            <a:avLst>
              <a:gd name="adj1" fmla="val 121339"/>
              <a:gd name="adj2" fmla="val 179281"/>
            </a:avLst>
          </a:prstGeom>
          <a:solidFill>
            <a:schemeClr val="tx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b="1" dirty="0" smtClean="0">
                <a:solidFill>
                  <a:srgbClr val="4D4D4D"/>
                </a:solidFill>
              </a:rPr>
              <a:t>sensitivity regulation</a:t>
            </a:r>
            <a:endParaRPr lang="nl-NL" sz="3200" b="1" dirty="0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99792" y="6093296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Rectangle 3"/>
          <p:cNvSpPr/>
          <p:nvPr/>
        </p:nvSpPr>
        <p:spPr>
          <a:xfrm>
            <a:off x="5148064" y="3429000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Example Model Specification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LP4  Preparing for or mirroring a body state</a:t>
            </a:r>
            <a:endParaRPr lang="nl-NL" dirty="0" smtClean="0">
              <a:solidFill>
                <a:srgbClr val="99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	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the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representation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level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and 	the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sensory representation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level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and 	the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body state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has level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	after duration </a:t>
            </a:r>
            <a:r>
              <a:rPr lang="en-US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en-US" i="1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preparation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state for body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state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will have level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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n-US" i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f(</a:t>
            </a: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</a:t>
            </a:r>
            <a:r>
              <a:rPr lang="en-US" i="1" baseline="-250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</a:t>
            </a:r>
            <a:r>
              <a:rPr lang="en-US" i="1" baseline="-250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i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V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en-US" i="1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endParaRPr lang="nl-NL" dirty="0" smtClean="0">
              <a:solidFill>
                <a:srgbClr val="99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1700" i="1" dirty="0" smtClean="0">
              <a:solidFill>
                <a:srgbClr val="FF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i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 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combination function</a:t>
            </a:r>
          </a:p>
          <a:p>
            <a:pPr>
              <a:buNone/>
            </a:pP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 </a:t>
            </a: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update speed factor</a:t>
            </a:r>
          </a:p>
          <a:p>
            <a:pPr>
              <a:buNone/>
            </a:pP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</a:t>
            </a:r>
            <a:r>
              <a:rPr lang="en-US" i="1" baseline="-250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</a:t>
            </a:r>
            <a:r>
              <a:rPr lang="en-US" i="1" baseline="-250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i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connection strengths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s,V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&amp;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SR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b,V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&amp; 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b, 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n-US" b="1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--&gt;&gt;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dirty="0" smtClean="0">
                <a:solidFill>
                  <a:srgbClr val="A0D56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PB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</a:t>
            </a:r>
            <a:r>
              <a:rPr lang="en-US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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[</a:t>
            </a:r>
            <a:r>
              <a:rPr lang="en-US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f(</a:t>
            </a:r>
            <a:r>
              <a:rPr lang="en-US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</a:t>
            </a:r>
            <a:r>
              <a:rPr lang="en-US" baseline="-250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</a:t>
            </a:r>
            <a:r>
              <a:rPr lang="en-US" baseline="-25000" dirty="0" smtClean="0"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 </a:t>
            </a:r>
            <a:r>
              <a:rPr lang="en-US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</a:t>
            </a:r>
            <a:r>
              <a:rPr lang="en-US" dirty="0" smtClean="0">
                <a:solidFill>
                  <a:srgbClr val="99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 </a:t>
            </a:r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Full Empathic Response:</a:t>
            </a:r>
            <a:b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Example Simulation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988840"/>
          <a:ext cx="8964488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ASD Characteristics Covered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4525963"/>
          </a:xfrm>
        </p:spPr>
        <p:txBody>
          <a:bodyPr>
            <a:normAutofit/>
          </a:bodyPr>
          <a:lstStyle/>
          <a:p>
            <a:pPr marL="447675" indent="-447675" algn="just" defTabSz="4389438">
              <a:buFont typeface="Wingdings" pitchFamily="2" charset="2"/>
              <a:buChar char="q"/>
            </a:pPr>
            <a:endParaRPr lang="en-US" sz="1400" dirty="0" smtClean="0">
              <a:solidFill>
                <a:schemeClr val="bg1"/>
              </a:solidFill>
            </a:endParaRPr>
          </a:p>
          <a:p>
            <a:pPr marL="714375" lvl="0" indent="-714375">
              <a:buFont typeface="Wingdings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Regulation of </a:t>
            </a:r>
            <a:r>
              <a:rPr lang="en-US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enhanced sensory processing sensitivity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, e.g., for face expressions</a:t>
            </a:r>
          </a:p>
          <a:p>
            <a:pPr marL="714375" lvl="0" indent="-714375">
              <a:buFont typeface="Wingdings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Reduced activation of </a:t>
            </a:r>
            <a:r>
              <a:rPr lang="en-US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mirror neurons</a:t>
            </a:r>
            <a:endParaRPr lang="nl-NL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14375" lvl="0" indent="-714375">
              <a:buFont typeface="Wingdings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Reduced activation of super mirror neurons for </a:t>
            </a:r>
            <a:r>
              <a:rPr lang="en-US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self-other distinctions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and control</a:t>
            </a:r>
            <a:endParaRPr lang="nl-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14375" indent="-714375">
              <a:buFont typeface="Wingdings" pitchFamily="2" charset="2"/>
              <a:buChar char="q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Reduced </a:t>
            </a:r>
            <a:r>
              <a:rPr lang="en-US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emotion integration</a:t>
            </a:r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Different Types of Responses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-1" y="1412775"/>
          <a:ext cx="9144005" cy="5445226"/>
        </p:xfrm>
        <a:graphic>
          <a:graphicData uri="http://schemas.openxmlformats.org/drawingml/2006/table">
            <a:tbl>
              <a:tblPr/>
              <a:tblGrid>
                <a:gridCol w="1475657"/>
                <a:gridCol w="1224136"/>
                <a:gridCol w="1584176"/>
                <a:gridCol w="1440160"/>
                <a:gridCol w="1512168"/>
                <a:gridCol w="216024"/>
                <a:gridCol w="216027"/>
                <a:gridCol w="216025"/>
                <a:gridCol w="1259632"/>
              </a:tblGrid>
              <a:tr h="45949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nl-NL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15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feeling body</a:t>
                      </a:r>
                      <a:endParaRPr lang="nl-NL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15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expressing body</a:t>
                      </a:r>
                      <a:endParaRPr lang="nl-NL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615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Times New Roman"/>
                          <a:ea typeface="Calibri"/>
                          <a:cs typeface="Times New Roman"/>
                        </a:rPr>
                        <a:t>communicating</a:t>
                      </a:r>
                      <a:endParaRPr lang="nl-NL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nl-NL" sz="4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8996">
                <a:tc row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4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example </a:t>
                      </a:r>
                      <a:r>
                        <a:rPr lang="en-US" sz="24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conditions</a:t>
                      </a:r>
                      <a:endParaRPr lang="nl-NL" sz="4000" dirty="0">
                        <a:solidFill>
                          <a:srgbClr val="CCEC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none of </a:t>
                      </a:r>
                      <a:r>
                        <a:rPr lang="en-US" sz="2000" b="1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en-US" sz="2000" i="1" baseline="-25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2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</a:t>
                      </a:r>
                      <a:endParaRPr lang="nl-NL" sz="3600" dirty="0">
                        <a:solidFill>
                          <a:srgbClr val="CCEC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7B</a:t>
                      </a: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8B </a:t>
                      </a:r>
                      <a:r>
                        <a:rPr lang="en-US" sz="2000" b="1" baseline="-25000" dirty="0" smtClean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0" dirty="0" smtClean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</a:t>
                      </a:r>
                      <a:r>
                        <a:rPr lang="en-US" sz="2000" b="1" dirty="0" smtClean="0">
                          <a:solidFill>
                            <a:srgbClr val="92D05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or</a:t>
                      </a:r>
                      <a:r>
                        <a:rPr lang="en-US" sz="2000" baseline="-250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AF116F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AF116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r>
                        <a:rPr lang="en-US" sz="2000" b="1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en-US" sz="2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</a:t>
                      </a:r>
                      <a:endParaRPr lang="nl-NL" sz="3600" dirty="0">
                        <a:solidFill>
                          <a:srgbClr val="CCEC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7self</a:t>
                      </a: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8self</a:t>
                      </a:r>
                      <a:r>
                        <a:rPr lang="en-US" sz="2000" b="1" dirty="0">
                          <a:solidFill>
                            <a:srgbClr val="517D2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</a:t>
                      </a:r>
                      <a:endParaRPr lang="nl-NL" sz="3600" dirty="0">
                        <a:solidFill>
                          <a:srgbClr val="CCEC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66FF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FF66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r>
                        <a:rPr lang="en-US" sz="2000" b="1" baseline="-250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  <a:r>
                        <a:rPr lang="en-US" sz="20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AF116F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AF116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  </a:t>
                      </a:r>
                      <a:r>
                        <a:rPr lang="en-US" sz="2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</a:t>
                      </a:r>
                      <a:endParaRPr lang="nl-NL" sz="3600" dirty="0">
                        <a:solidFill>
                          <a:srgbClr val="CCEC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</a:t>
                      </a:r>
                      <a:r>
                        <a:rPr lang="en-US" sz="2000" b="1" baseline="-25000" dirty="0">
                          <a:solidFill>
                            <a:srgbClr val="00B0F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en-US" sz="2000" baseline="-25000" dirty="0"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2000" dirty="0">
                          <a:solidFill>
                            <a:srgbClr val="CCECFF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low</a:t>
                      </a:r>
                      <a:endParaRPr lang="nl-NL" sz="3600" dirty="0">
                        <a:solidFill>
                          <a:srgbClr val="CCECFF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8269">
                <a:tc v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NL" sz="4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full response</a:t>
                      </a:r>
                      <a:endParaRPr lang="nl-NL" sz="24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reduced </a:t>
                      </a:r>
                      <a:b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</a:br>
                      <a: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self-other distinction</a:t>
                      </a:r>
                      <a:endParaRPr lang="nl-NL" sz="24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reduced expression control</a:t>
                      </a:r>
                      <a:endParaRPr lang="nl-NL" sz="24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reduced emotion integration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66B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400" i="1" dirty="0" smtClean="0">
                          <a:solidFill>
                            <a:srgbClr val="CCECFF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reduced mirroring</a:t>
                      </a:r>
                      <a:endParaRPr lang="nl-NL" sz="3600" i="1" dirty="0">
                        <a:solidFill>
                          <a:srgbClr val="CCECFF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Reduced Emotion Integration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9512" y="1600201"/>
          <a:ext cx="8964488" cy="4493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HFA_F2F-6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7584" y="1412776"/>
            <a:ext cx="7488832" cy="5535234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340768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Enhanced Sensitivity of </a:t>
            </a:r>
            <a:b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Sensory Processing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HFA_F2F-6.mov">
            <a:hlinkClick r:id="" action="ppaction://media"/>
          </p:cNvPr>
          <p:cNvPicPr>
            <a:picLocks noRot="1" noChangeAspect="1"/>
          </p:cNvPicPr>
          <p:nvPr>
            <a:videoFile r:link="rId2"/>
          </p:nvPr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-36512" y="1412776"/>
            <a:ext cx="9144000" cy="5976664"/>
          </a:xfrm>
          <a:prstGeom prst="rect">
            <a:avLst/>
          </a:prstGeom>
        </p:spPr>
      </p:pic>
      <p:pic>
        <p:nvPicPr>
          <p:cNvPr id="29" name="Picture 28" descr="http://t1.gstatic.com/images?q=tbn:ANd9GcQtu1wHvC0fKAXUhJgpteFAECFOlc--YlgMMdrSWIlxy603xya_OQ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6512" y="1412776"/>
            <a:ext cx="9180512" cy="5517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Enhanced Sensitivity of Sensory Processing : Example Simulation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28800"/>
          <a:ext cx="9144000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ontent Placeholder 11"/>
          <p:cNvGraphicFramePr>
            <a:graphicFrameLocks/>
          </p:cNvGraphicFramePr>
          <p:nvPr/>
        </p:nvGraphicFramePr>
        <p:xfrm>
          <a:off x="323528" y="4869160"/>
          <a:ext cx="9649072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nl-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Enhanced Sensitivity of Sensory Processing : Empirical Results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Content Placeholder 3" descr="mouth-eye-neumann06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6512" y="1520337"/>
            <a:ext cx="4896544" cy="5337663"/>
          </a:xfrm>
        </p:spPr>
      </p:pic>
      <p:sp>
        <p:nvSpPr>
          <p:cNvPr id="5" name="TextBox 4"/>
          <p:cNvSpPr txBox="1"/>
          <p:nvPr/>
        </p:nvSpPr>
        <p:spPr>
          <a:xfrm>
            <a:off x="5004048" y="2708921"/>
            <a:ext cx="413995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Neumann, D., Spezio, M.L.,  </a:t>
            </a:r>
            <a:r>
              <a:rPr lang="en-US" sz="2400" dirty="0" err="1" smtClean="0"/>
              <a:t>Piven</a:t>
            </a:r>
            <a:r>
              <a:rPr lang="en-US" sz="2400" dirty="0" smtClean="0"/>
              <a:t>, J., and </a:t>
            </a:r>
            <a:r>
              <a:rPr lang="en-US" sz="2400" dirty="0" err="1" smtClean="0"/>
              <a:t>Adolphs</a:t>
            </a:r>
            <a:r>
              <a:rPr lang="en-US" sz="2400" dirty="0" smtClean="0"/>
              <a:t>, R.,</a:t>
            </a:r>
          </a:p>
          <a:p>
            <a:r>
              <a:rPr lang="en-US" sz="2400" dirty="0" smtClean="0">
                <a:solidFill>
                  <a:srgbClr val="FF66FF"/>
                </a:solidFill>
              </a:rPr>
              <a:t>Looking you in the mouth: abnormal gaze in autism resulting from impaired top-down modulation of visual attention. </a:t>
            </a:r>
          </a:p>
          <a:p>
            <a:r>
              <a:rPr lang="en-US" sz="2400" i="1" dirty="0" smtClean="0"/>
              <a:t>Social Cognitive and Affective Neuroscience</a:t>
            </a:r>
            <a:r>
              <a:rPr lang="en-US" sz="2400" dirty="0" smtClean="0"/>
              <a:t> 1 (2006) 194-202</a:t>
            </a:r>
          </a:p>
          <a:p>
            <a:r>
              <a:rPr lang="en-US" sz="2400" dirty="0" smtClean="0"/>
              <a:t>(Fig. 4, p. 198; bubbled faces)</a:t>
            </a:r>
            <a:endParaRPr lang="nl-NL" sz="2400" dirty="0" smtClean="0"/>
          </a:p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Conclusion</a:t>
            </a:r>
            <a:endParaRPr lang="nl-N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4896544"/>
          </a:xfrm>
        </p:spPr>
        <p:txBody>
          <a:bodyPr>
            <a:noAutofit/>
          </a:bodyPr>
          <a:lstStyle/>
          <a:p>
            <a:pPr marL="723900" indent="-723900" defTabSz="4389438">
              <a:buFont typeface="Wingdings" pitchFamily="2" charset="2"/>
              <a:buChar char="q"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 presented model is able to display social responses in a realistic </a:t>
            </a:r>
            <a:r>
              <a:rPr lang="en-GB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human-like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manner </a:t>
            </a:r>
          </a:p>
          <a:p>
            <a:pPr marL="723900" indent="-723900" defTabSz="4389438">
              <a:buFont typeface="Wingdings" pitchFamily="2" charset="2"/>
              <a:buChar char="q"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Covers also of </a:t>
            </a:r>
            <a:r>
              <a:rPr lang="en-GB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less perfect humans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with some ASD-related characteristics </a:t>
            </a:r>
          </a:p>
          <a:p>
            <a:pPr marL="723900" indent="-723900" defTabSz="4389438">
              <a:buFont typeface="Wingdings" pitchFamily="2" charset="2"/>
              <a:buChar char="q"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Whether or not </a:t>
            </a:r>
            <a:r>
              <a:rPr lang="en-GB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users will prefer 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virtual agents that also display realistic non-ideal  social interaction is an open question</a:t>
            </a:r>
          </a:p>
          <a:p>
            <a:pPr marL="723900" indent="-723900" defTabSz="4389438">
              <a:buFont typeface="Wingdings" pitchFamily="2" charset="2"/>
              <a:buChar char="q"/>
            </a:pP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Further work underway to compare the computational model to </a:t>
            </a:r>
            <a:r>
              <a:rPr lang="en-GB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empirical gaze data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610</Words>
  <Application>Microsoft Office PowerPoint</Application>
  <PresentationFormat>On-screen Show (4:3)</PresentationFormat>
  <Paragraphs>155</Paragraphs>
  <Slides>16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A Cognitive Agent Model  Displaying and Regulating  Different Social Response Patterns</vt:lpstr>
      <vt:lpstr>Introduction  </vt:lpstr>
      <vt:lpstr>Empathic Understanding</vt:lpstr>
      <vt:lpstr>Social Agent Behaviour</vt:lpstr>
      <vt:lpstr>Elements in the Cognitive Agent Model</vt:lpstr>
      <vt:lpstr>Overview of the Cognitive Agent Model</vt:lpstr>
      <vt:lpstr>Overview of the Cognitive Agent Model</vt:lpstr>
      <vt:lpstr>Example Model Specification</vt:lpstr>
      <vt:lpstr> Full Empathic Response: Example Simulation</vt:lpstr>
      <vt:lpstr>ASD Characteristics Covered</vt:lpstr>
      <vt:lpstr>Different Types of Responses</vt:lpstr>
      <vt:lpstr>Reduced Emotion Integration</vt:lpstr>
      <vt:lpstr>Enhanced Sensitivity of  Sensory Processing</vt:lpstr>
      <vt:lpstr>Enhanced Sensitivity of Sensory Processing : Example Simulation</vt:lpstr>
      <vt:lpstr>Enhanced Sensitivity of Sensory Processing : Empirical Results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Cognitive Agent Model  Displaying and Regulating  Different Social Response Patterns</dc:title>
  <dc:creator>JT</dc:creator>
  <cp:lastModifiedBy>JT</cp:lastModifiedBy>
  <cp:revision>38</cp:revision>
  <dcterms:created xsi:type="dcterms:W3CDTF">2011-06-25T09:09:48Z</dcterms:created>
  <dcterms:modified xsi:type="dcterms:W3CDTF">2011-07-20T10:57:56Z</dcterms:modified>
</cp:coreProperties>
</file>